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Lst>
  <p:notesMasterIdLst>
    <p:notesMasterId r:id="rId19"/>
  </p:notesMasterIdLst>
  <p:handoutMasterIdLst>
    <p:handoutMasterId r:id="rId20"/>
  </p:handoutMasterIdLst>
  <p:sldIdLst>
    <p:sldId id="256" r:id="rId2"/>
    <p:sldId id="271" r:id="rId3"/>
    <p:sldId id="272" r:id="rId4"/>
    <p:sldId id="282" r:id="rId5"/>
    <p:sldId id="283" r:id="rId6"/>
    <p:sldId id="284" r:id="rId7"/>
    <p:sldId id="281" r:id="rId8"/>
    <p:sldId id="285" r:id="rId9"/>
    <p:sldId id="269" r:id="rId10"/>
    <p:sldId id="274" r:id="rId11"/>
    <p:sldId id="276" r:id="rId12"/>
    <p:sldId id="277" r:id="rId13"/>
    <p:sldId id="280" r:id="rId14"/>
    <p:sldId id="278" r:id="rId15"/>
    <p:sldId id="279" r:id="rId16"/>
    <p:sldId id="286" r:id="rId17"/>
    <p:sldId id="275" r:id="rId18"/>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79" autoAdjust="0"/>
    <p:restoredTop sz="94660"/>
  </p:normalViewPr>
  <p:slideViewPr>
    <p:cSldViewPr snapToGrid="0">
      <p:cViewPr varScale="1">
        <p:scale>
          <a:sx n="115" d="100"/>
          <a:sy n="115" d="100"/>
        </p:scale>
        <p:origin x="444" y="114"/>
      </p:cViewPr>
      <p:guideLst/>
    </p:cSldViewPr>
  </p:slideViewPr>
  <p:notesTextViewPr>
    <p:cViewPr>
      <p:scale>
        <a:sx n="1" d="1"/>
        <a:sy n="1" d="1"/>
      </p:scale>
      <p:origin x="0" y="0"/>
    </p:cViewPr>
  </p:notesTextViewPr>
  <p:notesViewPr>
    <p:cSldViewPr snapToGrid="0">
      <p:cViewPr varScale="1">
        <p:scale>
          <a:sx n="51" d="100"/>
          <a:sy n="51" d="100"/>
        </p:scale>
        <p:origin x="285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11.xml.rels><?xml version="1.0" encoding="UTF-8" standalone="yes"?>
<Relationships xmlns="http://schemas.openxmlformats.org/package/2006/relationships"><Relationship Id="rId2" Type="http://schemas.openxmlformats.org/officeDocument/2006/relationships/hyperlink" Target="https://studentaid.ed.gov/sa/" TargetMode="External"/><Relationship Id="rId1" Type="http://schemas.openxmlformats.org/officeDocument/2006/relationships/hyperlink" Target="https://fafsa.gov/" TargetMode="External"/></Relationships>
</file>

<file path=ppt/diagrams/_rels/data12.xml.rels><?xml version="1.0" encoding="UTF-8" standalone="yes"?>
<Relationships xmlns="http://schemas.openxmlformats.org/package/2006/relationships"><Relationship Id="rId3" Type="http://schemas.openxmlformats.org/officeDocument/2006/relationships/hyperlink" Target="http://jics.nwic.edu/" TargetMode="External"/><Relationship Id="rId2" Type="http://schemas.openxmlformats.org/officeDocument/2006/relationships/hyperlink" Target="http://www.collegefund.org/" TargetMode="External"/><Relationship Id="rId1" Type="http://schemas.openxmlformats.org/officeDocument/2006/relationships/hyperlink" Target="http://readysetgrad.org/" TargetMode="External"/></Relationships>
</file>

<file path=ppt/diagrams/_rels/drawing11.xml.rels><?xml version="1.0" encoding="UTF-8" standalone="yes"?>
<Relationships xmlns="http://schemas.openxmlformats.org/package/2006/relationships"><Relationship Id="rId2" Type="http://schemas.openxmlformats.org/officeDocument/2006/relationships/hyperlink" Target="https://studentaid.ed.gov/sa/" TargetMode="External"/><Relationship Id="rId1" Type="http://schemas.openxmlformats.org/officeDocument/2006/relationships/hyperlink" Target="https://fafsa.gov/" TargetMode="External"/></Relationships>
</file>

<file path=ppt/diagrams/_rels/drawing12.xml.rels><?xml version="1.0" encoding="UTF-8" standalone="yes"?>
<Relationships xmlns="http://schemas.openxmlformats.org/package/2006/relationships"><Relationship Id="rId3" Type="http://schemas.openxmlformats.org/officeDocument/2006/relationships/hyperlink" Target="http://jics.nwic.edu/" TargetMode="External"/><Relationship Id="rId2" Type="http://schemas.openxmlformats.org/officeDocument/2006/relationships/hyperlink" Target="http://www.collegefund.org/" TargetMode="External"/><Relationship Id="rId1" Type="http://schemas.openxmlformats.org/officeDocument/2006/relationships/hyperlink" Target="http://readysetgrad.org/"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3CA82E-BC22-425C-B559-3204E9609CDC}" type="doc">
      <dgm:prSet loTypeId="urn:microsoft.com/office/officeart/2009/3/layout/StepUpProcess" loCatId="process" qsTypeId="urn:microsoft.com/office/officeart/2005/8/quickstyle/simple1" qsCatId="simple" csTypeId="urn:microsoft.com/office/officeart/2005/8/colors/accent1_2" csCatId="accent1" phldr="1"/>
      <dgm:spPr/>
      <dgm:t>
        <a:bodyPr/>
        <a:lstStyle/>
        <a:p>
          <a:endParaRPr lang="en-US"/>
        </a:p>
      </dgm:t>
    </dgm:pt>
    <dgm:pt modelId="{FAFA36B1-1868-46AE-AF9B-07982D7ED76B}">
      <dgm:prSet phldrT="[Text]" custT="1"/>
      <dgm:spPr/>
      <dgm:t>
        <a:bodyPr/>
        <a:lstStyle/>
        <a:p>
          <a:r>
            <a:rPr lang="en-US" sz="3000" u="sng" dirty="0"/>
            <a:t>FAFSA:</a:t>
          </a:r>
        </a:p>
        <a:p>
          <a:endParaRPr lang="en-US" sz="1050" u="sng" dirty="0"/>
        </a:p>
        <a:p>
          <a:r>
            <a:rPr lang="en-US" sz="1800" u="none" dirty="0"/>
            <a:t>Submit a FAFSA (Include NWIC’s school code: 021800)</a:t>
          </a:r>
        </a:p>
      </dgm:t>
    </dgm:pt>
    <dgm:pt modelId="{FF3F3E0A-17D8-4F5C-9F8C-083152C1D77F}" type="parTrans" cxnId="{360A6A2D-3A28-46D1-BB74-5B678963F374}">
      <dgm:prSet/>
      <dgm:spPr/>
      <dgm:t>
        <a:bodyPr/>
        <a:lstStyle/>
        <a:p>
          <a:endParaRPr lang="en-US"/>
        </a:p>
      </dgm:t>
    </dgm:pt>
    <dgm:pt modelId="{42F87874-57D4-41CC-B4C7-5CE938FC6C2D}" type="sibTrans" cxnId="{360A6A2D-3A28-46D1-BB74-5B678963F374}">
      <dgm:prSet/>
      <dgm:spPr/>
      <dgm:t>
        <a:bodyPr/>
        <a:lstStyle/>
        <a:p>
          <a:endParaRPr lang="en-US"/>
        </a:p>
      </dgm:t>
    </dgm:pt>
    <dgm:pt modelId="{36EE4973-6037-4FC1-9589-1C59B1A3CF39}">
      <dgm:prSet phldrT="[Text]" custT="1"/>
      <dgm:spPr/>
      <dgm:t>
        <a:bodyPr/>
        <a:lstStyle/>
        <a:p>
          <a:r>
            <a:rPr lang="en-US" sz="3000" u="sng" dirty="0"/>
            <a:t>Funds:</a:t>
          </a:r>
        </a:p>
        <a:p>
          <a:endParaRPr lang="en-US" sz="1400" u="sng" dirty="0"/>
        </a:p>
        <a:p>
          <a:r>
            <a:rPr lang="en-US" sz="1800" u="none" dirty="0"/>
            <a:t>NWIC must receive funds from donor prior to disbursement</a:t>
          </a:r>
        </a:p>
      </dgm:t>
    </dgm:pt>
    <dgm:pt modelId="{22258DEE-5335-4511-814C-E611039EC066}" type="parTrans" cxnId="{991156A9-0850-40CE-AF64-851FE2893E61}">
      <dgm:prSet/>
      <dgm:spPr/>
      <dgm:t>
        <a:bodyPr/>
        <a:lstStyle/>
        <a:p>
          <a:endParaRPr lang="en-US"/>
        </a:p>
      </dgm:t>
    </dgm:pt>
    <dgm:pt modelId="{83D15137-F8C4-4E98-8357-739371CAC76F}" type="sibTrans" cxnId="{991156A9-0850-40CE-AF64-851FE2893E61}">
      <dgm:prSet/>
      <dgm:spPr/>
      <dgm:t>
        <a:bodyPr/>
        <a:lstStyle/>
        <a:p>
          <a:endParaRPr lang="en-US"/>
        </a:p>
      </dgm:t>
    </dgm:pt>
    <dgm:pt modelId="{A85471D3-35B8-4305-8532-AB07DCF0DCD8}">
      <dgm:prSet phldrT="[Text]" custT="1"/>
      <dgm:spPr/>
      <dgm:t>
        <a:bodyPr/>
        <a:lstStyle/>
        <a:p>
          <a:r>
            <a:rPr lang="en-US" sz="3000" u="sng" dirty="0"/>
            <a:t>Follow-Up:</a:t>
          </a:r>
        </a:p>
        <a:p>
          <a:endParaRPr lang="en-US" sz="1000" u="sng" dirty="0"/>
        </a:p>
        <a:p>
          <a:r>
            <a:rPr lang="en-US" sz="2000" u="none" dirty="0"/>
            <a:t>Complete your File:</a:t>
          </a:r>
        </a:p>
        <a:p>
          <a:r>
            <a:rPr lang="en-US" sz="2000" u="none" dirty="0">
              <a:sym typeface="Wingdings" panose="05000000000000000000" pitchFamily="2" charset="2"/>
            </a:rPr>
            <a:t> Verification</a:t>
          </a:r>
        </a:p>
        <a:p>
          <a:r>
            <a:rPr lang="en-US" sz="2000" u="none" dirty="0">
              <a:sym typeface="Wingdings" panose="05000000000000000000" pitchFamily="2" charset="2"/>
            </a:rPr>
            <a:t> FA Data Sheet</a:t>
          </a:r>
        </a:p>
        <a:p>
          <a:r>
            <a:rPr lang="en-US" sz="2000" u="none" dirty="0">
              <a:sym typeface="Wingdings" panose="05000000000000000000" pitchFamily="2" charset="2"/>
            </a:rPr>
            <a:t> Enrollment</a:t>
          </a:r>
        </a:p>
        <a:p>
          <a:r>
            <a:rPr lang="en-US" sz="2000" u="none" dirty="0">
              <a:sym typeface="Wingdings" panose="05000000000000000000" pitchFamily="2" charset="2"/>
            </a:rPr>
            <a:t> Program of Study</a:t>
          </a:r>
        </a:p>
        <a:p>
          <a:r>
            <a:rPr lang="en-US" sz="2000" u="none" dirty="0">
              <a:sym typeface="Wingdings" panose="05000000000000000000" pitchFamily="2" charset="2"/>
            </a:rPr>
            <a:t> Other requested information</a:t>
          </a:r>
        </a:p>
        <a:p>
          <a:r>
            <a:rPr lang="en-US" sz="2000" u="none" dirty="0">
              <a:sym typeface="Wingdings" panose="05000000000000000000" pitchFamily="2" charset="2"/>
            </a:rPr>
            <a:t>Award Letter</a:t>
          </a:r>
        </a:p>
        <a:p>
          <a:r>
            <a:rPr lang="en-US" sz="2000" u="none" dirty="0">
              <a:sym typeface="Wingdings" panose="05000000000000000000" pitchFamily="2" charset="2"/>
            </a:rPr>
            <a:t>Complete by Priority Deadlines</a:t>
          </a:r>
          <a:endParaRPr lang="en-US" sz="2000" u="none" dirty="0"/>
        </a:p>
      </dgm:t>
    </dgm:pt>
    <dgm:pt modelId="{1B0CDA2E-6B6A-421A-8DDB-15BE3F869C0D}" type="parTrans" cxnId="{66B16C55-3557-4CED-BC39-1107B2B3BC09}">
      <dgm:prSet/>
      <dgm:spPr/>
      <dgm:t>
        <a:bodyPr/>
        <a:lstStyle/>
        <a:p>
          <a:endParaRPr lang="en-US"/>
        </a:p>
      </dgm:t>
    </dgm:pt>
    <dgm:pt modelId="{F0DF63C2-8386-4CD9-90BD-FC56CAD81BF9}" type="sibTrans" cxnId="{66B16C55-3557-4CED-BC39-1107B2B3BC09}">
      <dgm:prSet/>
      <dgm:spPr/>
      <dgm:t>
        <a:bodyPr/>
        <a:lstStyle/>
        <a:p>
          <a:endParaRPr lang="en-US"/>
        </a:p>
      </dgm:t>
    </dgm:pt>
    <dgm:pt modelId="{AAE5D056-55E2-4464-B24A-27651050EB48}">
      <dgm:prSet phldrT="[Text]" custT="1"/>
      <dgm:spPr/>
      <dgm:t>
        <a:bodyPr/>
        <a:lstStyle/>
        <a:p>
          <a:r>
            <a:rPr lang="en-US" sz="2900" u="sng" dirty="0"/>
            <a:t>Disbursement:</a:t>
          </a:r>
        </a:p>
        <a:p>
          <a:endParaRPr lang="en-US" sz="1400" u="none" dirty="0"/>
        </a:p>
        <a:p>
          <a:r>
            <a:rPr lang="en-US" sz="1800" u="none" dirty="0"/>
            <a:t>Once funds are disbursed, the Business Office will notify you if you are receiving a check.</a:t>
          </a:r>
        </a:p>
      </dgm:t>
    </dgm:pt>
    <dgm:pt modelId="{58168FB0-F1B2-4959-B15A-39EAB1EA96CB}" type="parTrans" cxnId="{82CACBD8-DD3E-4494-8DCD-77D5DB392938}">
      <dgm:prSet/>
      <dgm:spPr/>
      <dgm:t>
        <a:bodyPr/>
        <a:lstStyle/>
        <a:p>
          <a:endParaRPr lang="en-US"/>
        </a:p>
      </dgm:t>
    </dgm:pt>
    <dgm:pt modelId="{DA240B37-6B2E-4337-9ABC-49AFF4BDB02D}" type="sibTrans" cxnId="{82CACBD8-DD3E-4494-8DCD-77D5DB392938}">
      <dgm:prSet/>
      <dgm:spPr/>
      <dgm:t>
        <a:bodyPr/>
        <a:lstStyle/>
        <a:p>
          <a:endParaRPr lang="en-US"/>
        </a:p>
      </dgm:t>
    </dgm:pt>
    <dgm:pt modelId="{B5F04B83-43AB-494E-8981-535986FE0AB5}" type="pres">
      <dgm:prSet presAssocID="{5F3CA82E-BC22-425C-B559-3204E9609CDC}" presName="rootnode" presStyleCnt="0">
        <dgm:presLayoutVars>
          <dgm:chMax/>
          <dgm:chPref/>
          <dgm:dir/>
          <dgm:animLvl val="lvl"/>
        </dgm:presLayoutVars>
      </dgm:prSet>
      <dgm:spPr/>
      <dgm:t>
        <a:bodyPr/>
        <a:lstStyle/>
        <a:p>
          <a:endParaRPr lang="en-US"/>
        </a:p>
      </dgm:t>
    </dgm:pt>
    <dgm:pt modelId="{A87D2401-8875-46FE-A390-8EDAD2EA2AEE}" type="pres">
      <dgm:prSet presAssocID="{FAFA36B1-1868-46AE-AF9B-07982D7ED76B}" presName="composite" presStyleCnt="0"/>
      <dgm:spPr/>
    </dgm:pt>
    <dgm:pt modelId="{389D8959-F338-4D65-9560-A1B2FFA6DF6C}" type="pres">
      <dgm:prSet presAssocID="{FAFA36B1-1868-46AE-AF9B-07982D7ED76B}" presName="LShape" presStyleLbl="alignNode1" presStyleIdx="0" presStyleCnt="7"/>
      <dgm:spPr/>
    </dgm:pt>
    <dgm:pt modelId="{17C85000-6C37-4973-95BE-661D10F9F867}" type="pres">
      <dgm:prSet presAssocID="{FAFA36B1-1868-46AE-AF9B-07982D7ED76B}" presName="ParentText" presStyleLbl="revTx" presStyleIdx="0" presStyleCnt="4" custLinFactNeighborX="-2295" custLinFactNeighborY="-37308">
        <dgm:presLayoutVars>
          <dgm:chMax val="0"/>
          <dgm:chPref val="0"/>
          <dgm:bulletEnabled val="1"/>
        </dgm:presLayoutVars>
      </dgm:prSet>
      <dgm:spPr/>
      <dgm:t>
        <a:bodyPr/>
        <a:lstStyle/>
        <a:p>
          <a:endParaRPr lang="en-US"/>
        </a:p>
      </dgm:t>
    </dgm:pt>
    <dgm:pt modelId="{F839DD45-4C3C-4DE0-B858-F658663FFEE0}" type="pres">
      <dgm:prSet presAssocID="{FAFA36B1-1868-46AE-AF9B-07982D7ED76B}" presName="Triangle" presStyleLbl="alignNode1" presStyleIdx="1" presStyleCnt="7"/>
      <dgm:spPr/>
    </dgm:pt>
    <dgm:pt modelId="{609581FD-6130-421F-84BB-097801B1E843}" type="pres">
      <dgm:prSet presAssocID="{42F87874-57D4-41CC-B4C7-5CE938FC6C2D}" presName="sibTrans" presStyleCnt="0"/>
      <dgm:spPr/>
    </dgm:pt>
    <dgm:pt modelId="{9768C539-73E5-4871-B9E5-7E545D95C966}" type="pres">
      <dgm:prSet presAssocID="{42F87874-57D4-41CC-B4C7-5CE938FC6C2D}" presName="space" presStyleCnt="0"/>
      <dgm:spPr/>
    </dgm:pt>
    <dgm:pt modelId="{1C0AD2D2-A5FA-4127-B43F-AB7C468C3190}" type="pres">
      <dgm:prSet presAssocID="{A85471D3-35B8-4305-8532-AB07DCF0DCD8}" presName="composite" presStyleCnt="0"/>
      <dgm:spPr/>
    </dgm:pt>
    <dgm:pt modelId="{38CDE985-DDC4-41A1-980B-CD32DF832696}" type="pres">
      <dgm:prSet presAssocID="{A85471D3-35B8-4305-8532-AB07DCF0DCD8}" presName="LShape" presStyleLbl="alignNode1" presStyleIdx="2" presStyleCnt="7"/>
      <dgm:spPr/>
    </dgm:pt>
    <dgm:pt modelId="{8EA06EFC-2F8B-4FC9-9F78-632FA917B937}" type="pres">
      <dgm:prSet presAssocID="{A85471D3-35B8-4305-8532-AB07DCF0DCD8}" presName="ParentText" presStyleLbl="revTx" presStyleIdx="1" presStyleCnt="4" custScaleY="199619" custLinFactNeighborX="-1720" custLinFactNeighborY="13091">
        <dgm:presLayoutVars>
          <dgm:chMax val="0"/>
          <dgm:chPref val="0"/>
          <dgm:bulletEnabled val="1"/>
        </dgm:presLayoutVars>
      </dgm:prSet>
      <dgm:spPr/>
      <dgm:t>
        <a:bodyPr/>
        <a:lstStyle/>
        <a:p>
          <a:endParaRPr lang="en-US"/>
        </a:p>
      </dgm:t>
    </dgm:pt>
    <dgm:pt modelId="{65608A5D-1BD0-4060-A57F-692E351A1E6E}" type="pres">
      <dgm:prSet presAssocID="{A85471D3-35B8-4305-8532-AB07DCF0DCD8}" presName="Triangle" presStyleLbl="alignNode1" presStyleIdx="3" presStyleCnt="7"/>
      <dgm:spPr/>
    </dgm:pt>
    <dgm:pt modelId="{BDCACDEE-D3A6-4986-80C7-7D65475B9EE7}" type="pres">
      <dgm:prSet presAssocID="{F0DF63C2-8386-4CD9-90BD-FC56CAD81BF9}" presName="sibTrans" presStyleCnt="0"/>
      <dgm:spPr/>
    </dgm:pt>
    <dgm:pt modelId="{75786CF6-9481-463C-A14E-73B2319B8A1F}" type="pres">
      <dgm:prSet presAssocID="{F0DF63C2-8386-4CD9-90BD-FC56CAD81BF9}" presName="space" presStyleCnt="0"/>
      <dgm:spPr/>
    </dgm:pt>
    <dgm:pt modelId="{001D5B3F-D1D3-4A15-A0DE-4DAAE258BA90}" type="pres">
      <dgm:prSet presAssocID="{36EE4973-6037-4FC1-9589-1C59B1A3CF39}" presName="composite" presStyleCnt="0"/>
      <dgm:spPr/>
    </dgm:pt>
    <dgm:pt modelId="{F2496D93-AB12-4D7D-A4D8-551628EAEA2B}" type="pres">
      <dgm:prSet presAssocID="{36EE4973-6037-4FC1-9589-1C59B1A3CF39}" presName="LShape" presStyleLbl="alignNode1" presStyleIdx="4" presStyleCnt="7"/>
      <dgm:spPr/>
    </dgm:pt>
    <dgm:pt modelId="{60D69C4C-7A61-4A69-8A95-7D424991FE93}" type="pres">
      <dgm:prSet presAssocID="{36EE4973-6037-4FC1-9589-1C59B1A3CF39}" presName="ParentText" presStyleLbl="revTx" presStyleIdx="2" presStyleCnt="4" custLinFactNeighborX="-1147" custLinFactNeighborY="-37309">
        <dgm:presLayoutVars>
          <dgm:chMax val="0"/>
          <dgm:chPref val="0"/>
          <dgm:bulletEnabled val="1"/>
        </dgm:presLayoutVars>
      </dgm:prSet>
      <dgm:spPr/>
      <dgm:t>
        <a:bodyPr/>
        <a:lstStyle/>
        <a:p>
          <a:endParaRPr lang="en-US"/>
        </a:p>
      </dgm:t>
    </dgm:pt>
    <dgm:pt modelId="{7E2E7CEC-C6FD-4C1E-AC21-89EE9BEE8A1F}" type="pres">
      <dgm:prSet presAssocID="{36EE4973-6037-4FC1-9589-1C59B1A3CF39}" presName="Triangle" presStyleLbl="alignNode1" presStyleIdx="5" presStyleCnt="7"/>
      <dgm:spPr/>
    </dgm:pt>
    <dgm:pt modelId="{B50438D1-2C94-45D3-A9A3-32A5485AA8DA}" type="pres">
      <dgm:prSet presAssocID="{83D15137-F8C4-4E98-8357-739371CAC76F}" presName="sibTrans" presStyleCnt="0"/>
      <dgm:spPr/>
    </dgm:pt>
    <dgm:pt modelId="{73A7BA9E-BAF7-44CB-A1D8-95A40862C0B4}" type="pres">
      <dgm:prSet presAssocID="{83D15137-F8C4-4E98-8357-739371CAC76F}" presName="space" presStyleCnt="0"/>
      <dgm:spPr/>
    </dgm:pt>
    <dgm:pt modelId="{B6A388D3-E71E-41F8-B267-7A65A178DAAE}" type="pres">
      <dgm:prSet presAssocID="{AAE5D056-55E2-4464-B24A-27651050EB48}" presName="composite" presStyleCnt="0"/>
      <dgm:spPr/>
    </dgm:pt>
    <dgm:pt modelId="{2674BE9C-D4F9-48B3-938B-F2A357DA82FB}" type="pres">
      <dgm:prSet presAssocID="{AAE5D056-55E2-4464-B24A-27651050EB48}" presName="LShape" presStyleLbl="alignNode1" presStyleIdx="6" presStyleCnt="7"/>
      <dgm:spPr/>
    </dgm:pt>
    <dgm:pt modelId="{22F7B795-179F-4830-B4F5-BC6A2B068C36}" type="pres">
      <dgm:prSet presAssocID="{AAE5D056-55E2-4464-B24A-27651050EB48}" presName="ParentText" presStyleLbl="revTx" presStyleIdx="3" presStyleCnt="4" custLinFactNeighborX="-928" custLinFactNeighborY="-36654">
        <dgm:presLayoutVars>
          <dgm:chMax val="0"/>
          <dgm:chPref val="0"/>
          <dgm:bulletEnabled val="1"/>
        </dgm:presLayoutVars>
      </dgm:prSet>
      <dgm:spPr/>
      <dgm:t>
        <a:bodyPr/>
        <a:lstStyle/>
        <a:p>
          <a:endParaRPr lang="en-US"/>
        </a:p>
      </dgm:t>
    </dgm:pt>
  </dgm:ptLst>
  <dgm:cxnLst>
    <dgm:cxn modelId="{991156A9-0850-40CE-AF64-851FE2893E61}" srcId="{5F3CA82E-BC22-425C-B559-3204E9609CDC}" destId="{36EE4973-6037-4FC1-9589-1C59B1A3CF39}" srcOrd="2" destOrd="0" parTransId="{22258DEE-5335-4511-814C-E611039EC066}" sibTransId="{83D15137-F8C4-4E98-8357-739371CAC76F}"/>
    <dgm:cxn modelId="{1A7051E4-6FFD-4646-8794-77ABA0300FB9}" type="presOf" srcId="{FAFA36B1-1868-46AE-AF9B-07982D7ED76B}" destId="{17C85000-6C37-4973-95BE-661D10F9F867}" srcOrd="0" destOrd="0" presId="urn:microsoft.com/office/officeart/2009/3/layout/StepUpProcess"/>
    <dgm:cxn modelId="{82CACBD8-DD3E-4494-8DCD-77D5DB392938}" srcId="{5F3CA82E-BC22-425C-B559-3204E9609CDC}" destId="{AAE5D056-55E2-4464-B24A-27651050EB48}" srcOrd="3" destOrd="0" parTransId="{58168FB0-F1B2-4959-B15A-39EAB1EA96CB}" sibTransId="{DA240B37-6B2E-4337-9ABC-49AFF4BDB02D}"/>
    <dgm:cxn modelId="{2A92D2BD-F8A2-43FD-84D3-38FA74E0FC0C}" type="presOf" srcId="{A85471D3-35B8-4305-8532-AB07DCF0DCD8}" destId="{8EA06EFC-2F8B-4FC9-9F78-632FA917B937}" srcOrd="0" destOrd="0" presId="urn:microsoft.com/office/officeart/2009/3/layout/StepUpProcess"/>
    <dgm:cxn modelId="{360A6A2D-3A28-46D1-BB74-5B678963F374}" srcId="{5F3CA82E-BC22-425C-B559-3204E9609CDC}" destId="{FAFA36B1-1868-46AE-AF9B-07982D7ED76B}" srcOrd="0" destOrd="0" parTransId="{FF3F3E0A-17D8-4F5C-9F8C-083152C1D77F}" sibTransId="{42F87874-57D4-41CC-B4C7-5CE938FC6C2D}"/>
    <dgm:cxn modelId="{56BAC412-8482-4138-A654-8A6DEA32D9A9}" type="presOf" srcId="{AAE5D056-55E2-4464-B24A-27651050EB48}" destId="{22F7B795-179F-4830-B4F5-BC6A2B068C36}" srcOrd="0" destOrd="0" presId="urn:microsoft.com/office/officeart/2009/3/layout/StepUpProcess"/>
    <dgm:cxn modelId="{829B0F10-BC0C-4FB8-88FF-A6403B3A3C29}" type="presOf" srcId="{5F3CA82E-BC22-425C-B559-3204E9609CDC}" destId="{B5F04B83-43AB-494E-8981-535986FE0AB5}" srcOrd="0" destOrd="0" presId="urn:microsoft.com/office/officeart/2009/3/layout/StepUpProcess"/>
    <dgm:cxn modelId="{B188FF59-D7A5-48D8-8E48-F857BABEBC5F}" type="presOf" srcId="{36EE4973-6037-4FC1-9589-1C59B1A3CF39}" destId="{60D69C4C-7A61-4A69-8A95-7D424991FE93}" srcOrd="0" destOrd="0" presId="urn:microsoft.com/office/officeart/2009/3/layout/StepUpProcess"/>
    <dgm:cxn modelId="{66B16C55-3557-4CED-BC39-1107B2B3BC09}" srcId="{5F3CA82E-BC22-425C-B559-3204E9609CDC}" destId="{A85471D3-35B8-4305-8532-AB07DCF0DCD8}" srcOrd="1" destOrd="0" parTransId="{1B0CDA2E-6B6A-421A-8DDB-15BE3F869C0D}" sibTransId="{F0DF63C2-8386-4CD9-90BD-FC56CAD81BF9}"/>
    <dgm:cxn modelId="{D3B873EC-9DC0-42A5-A8C3-9FD85D2B636F}" type="presParOf" srcId="{B5F04B83-43AB-494E-8981-535986FE0AB5}" destId="{A87D2401-8875-46FE-A390-8EDAD2EA2AEE}" srcOrd="0" destOrd="0" presId="urn:microsoft.com/office/officeart/2009/3/layout/StepUpProcess"/>
    <dgm:cxn modelId="{C5175AFE-682C-421D-9E47-B1941D70658E}" type="presParOf" srcId="{A87D2401-8875-46FE-A390-8EDAD2EA2AEE}" destId="{389D8959-F338-4D65-9560-A1B2FFA6DF6C}" srcOrd="0" destOrd="0" presId="urn:microsoft.com/office/officeart/2009/3/layout/StepUpProcess"/>
    <dgm:cxn modelId="{C9FD365D-9870-46C9-A4A2-4A5D12C5192F}" type="presParOf" srcId="{A87D2401-8875-46FE-A390-8EDAD2EA2AEE}" destId="{17C85000-6C37-4973-95BE-661D10F9F867}" srcOrd="1" destOrd="0" presId="urn:microsoft.com/office/officeart/2009/3/layout/StepUpProcess"/>
    <dgm:cxn modelId="{1BF2C656-DB5C-442A-BBCF-C54E80B9A5D1}" type="presParOf" srcId="{A87D2401-8875-46FE-A390-8EDAD2EA2AEE}" destId="{F839DD45-4C3C-4DE0-B858-F658663FFEE0}" srcOrd="2" destOrd="0" presId="urn:microsoft.com/office/officeart/2009/3/layout/StepUpProcess"/>
    <dgm:cxn modelId="{DA31CDE9-50D3-4115-8EDC-38F4BCB0737B}" type="presParOf" srcId="{B5F04B83-43AB-494E-8981-535986FE0AB5}" destId="{609581FD-6130-421F-84BB-097801B1E843}" srcOrd="1" destOrd="0" presId="urn:microsoft.com/office/officeart/2009/3/layout/StepUpProcess"/>
    <dgm:cxn modelId="{977EE809-B883-4501-A61F-12A63D778400}" type="presParOf" srcId="{609581FD-6130-421F-84BB-097801B1E843}" destId="{9768C539-73E5-4871-B9E5-7E545D95C966}" srcOrd="0" destOrd="0" presId="urn:microsoft.com/office/officeart/2009/3/layout/StepUpProcess"/>
    <dgm:cxn modelId="{C411EF1D-1BC4-4C2D-ADF0-8CF7005205EE}" type="presParOf" srcId="{B5F04B83-43AB-494E-8981-535986FE0AB5}" destId="{1C0AD2D2-A5FA-4127-B43F-AB7C468C3190}" srcOrd="2" destOrd="0" presId="urn:microsoft.com/office/officeart/2009/3/layout/StepUpProcess"/>
    <dgm:cxn modelId="{B2A531CC-6195-4D14-8DFB-BF5A9641BDFB}" type="presParOf" srcId="{1C0AD2D2-A5FA-4127-B43F-AB7C468C3190}" destId="{38CDE985-DDC4-41A1-980B-CD32DF832696}" srcOrd="0" destOrd="0" presId="urn:microsoft.com/office/officeart/2009/3/layout/StepUpProcess"/>
    <dgm:cxn modelId="{AADE81E3-611C-4A02-80DF-CB991522954A}" type="presParOf" srcId="{1C0AD2D2-A5FA-4127-B43F-AB7C468C3190}" destId="{8EA06EFC-2F8B-4FC9-9F78-632FA917B937}" srcOrd="1" destOrd="0" presId="urn:microsoft.com/office/officeart/2009/3/layout/StepUpProcess"/>
    <dgm:cxn modelId="{9F69D702-FD42-4EE9-AE5B-0DA6D45CC1A2}" type="presParOf" srcId="{1C0AD2D2-A5FA-4127-B43F-AB7C468C3190}" destId="{65608A5D-1BD0-4060-A57F-692E351A1E6E}" srcOrd="2" destOrd="0" presId="urn:microsoft.com/office/officeart/2009/3/layout/StepUpProcess"/>
    <dgm:cxn modelId="{E1D275C1-D24A-4084-B9A4-40B72EE58021}" type="presParOf" srcId="{B5F04B83-43AB-494E-8981-535986FE0AB5}" destId="{BDCACDEE-D3A6-4986-80C7-7D65475B9EE7}" srcOrd="3" destOrd="0" presId="urn:microsoft.com/office/officeart/2009/3/layout/StepUpProcess"/>
    <dgm:cxn modelId="{9A4683A8-7B72-4A1C-9C0B-53442579ED37}" type="presParOf" srcId="{BDCACDEE-D3A6-4986-80C7-7D65475B9EE7}" destId="{75786CF6-9481-463C-A14E-73B2319B8A1F}" srcOrd="0" destOrd="0" presId="urn:microsoft.com/office/officeart/2009/3/layout/StepUpProcess"/>
    <dgm:cxn modelId="{E3A16397-F231-4260-8BF2-4A529C1926A3}" type="presParOf" srcId="{B5F04B83-43AB-494E-8981-535986FE0AB5}" destId="{001D5B3F-D1D3-4A15-A0DE-4DAAE258BA90}" srcOrd="4" destOrd="0" presId="urn:microsoft.com/office/officeart/2009/3/layout/StepUpProcess"/>
    <dgm:cxn modelId="{20ECB33B-E69E-4A54-89AB-71D635020E8C}" type="presParOf" srcId="{001D5B3F-D1D3-4A15-A0DE-4DAAE258BA90}" destId="{F2496D93-AB12-4D7D-A4D8-551628EAEA2B}" srcOrd="0" destOrd="0" presId="urn:microsoft.com/office/officeart/2009/3/layout/StepUpProcess"/>
    <dgm:cxn modelId="{FF01B896-1722-4917-81BB-0398CD775CF6}" type="presParOf" srcId="{001D5B3F-D1D3-4A15-A0DE-4DAAE258BA90}" destId="{60D69C4C-7A61-4A69-8A95-7D424991FE93}" srcOrd="1" destOrd="0" presId="urn:microsoft.com/office/officeart/2009/3/layout/StepUpProcess"/>
    <dgm:cxn modelId="{E266E006-9039-4E0C-AAED-461DE50C239F}" type="presParOf" srcId="{001D5B3F-D1D3-4A15-A0DE-4DAAE258BA90}" destId="{7E2E7CEC-C6FD-4C1E-AC21-89EE9BEE8A1F}" srcOrd="2" destOrd="0" presId="urn:microsoft.com/office/officeart/2009/3/layout/StepUpProcess"/>
    <dgm:cxn modelId="{B639EFD6-511D-486D-B113-65353317BA25}" type="presParOf" srcId="{B5F04B83-43AB-494E-8981-535986FE0AB5}" destId="{B50438D1-2C94-45D3-A9A3-32A5485AA8DA}" srcOrd="5" destOrd="0" presId="urn:microsoft.com/office/officeart/2009/3/layout/StepUpProcess"/>
    <dgm:cxn modelId="{1A6277F4-71FD-4220-84EC-7F51E07B0419}" type="presParOf" srcId="{B50438D1-2C94-45D3-A9A3-32A5485AA8DA}" destId="{73A7BA9E-BAF7-44CB-A1D8-95A40862C0B4}" srcOrd="0" destOrd="0" presId="urn:microsoft.com/office/officeart/2009/3/layout/StepUpProcess"/>
    <dgm:cxn modelId="{E99A3838-C156-454E-B102-05F71FFEF390}" type="presParOf" srcId="{B5F04B83-43AB-494E-8981-535986FE0AB5}" destId="{B6A388D3-E71E-41F8-B267-7A65A178DAAE}" srcOrd="6" destOrd="0" presId="urn:microsoft.com/office/officeart/2009/3/layout/StepUpProcess"/>
    <dgm:cxn modelId="{78190536-A573-4415-ADC2-F4230249BCA1}" type="presParOf" srcId="{B6A388D3-E71E-41F8-B267-7A65A178DAAE}" destId="{2674BE9C-D4F9-48B3-938B-F2A357DA82FB}" srcOrd="0" destOrd="0" presId="urn:microsoft.com/office/officeart/2009/3/layout/StepUpProcess"/>
    <dgm:cxn modelId="{539B2CAB-6A3E-47B7-8E91-95E4D2E10050}" type="presParOf" srcId="{B6A388D3-E71E-41F8-B267-7A65A178DAAE}" destId="{22F7B795-179F-4830-B4F5-BC6A2B068C36}"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6D7B2C6-DFE8-43EE-87C6-2B70154D0B86}"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n-US"/>
        </a:p>
      </dgm:t>
    </dgm:pt>
    <dgm:pt modelId="{EB4DEEDF-3E91-48B7-8A1F-F433C80A75B1}">
      <dgm:prSet phldrT="[Text]"/>
      <dgm:spPr/>
      <dgm:t>
        <a:bodyPr/>
        <a:lstStyle/>
        <a:p>
          <a:r>
            <a:rPr lang="en-US" dirty="0"/>
            <a:t>Priority Deadline</a:t>
          </a:r>
        </a:p>
      </dgm:t>
    </dgm:pt>
    <dgm:pt modelId="{7DDEC86B-8090-4643-BCB2-14CEBCCC19EA}" type="parTrans" cxnId="{A5640ADF-6B4A-435B-A154-76E3300A9BEA}">
      <dgm:prSet/>
      <dgm:spPr/>
      <dgm:t>
        <a:bodyPr/>
        <a:lstStyle/>
        <a:p>
          <a:endParaRPr lang="en-US"/>
        </a:p>
      </dgm:t>
    </dgm:pt>
    <dgm:pt modelId="{CBB9984C-C8C8-47F2-918A-BEC3D37F9DCC}" type="sibTrans" cxnId="{A5640ADF-6B4A-435B-A154-76E3300A9BEA}">
      <dgm:prSet/>
      <dgm:spPr/>
      <dgm:t>
        <a:bodyPr/>
        <a:lstStyle/>
        <a:p>
          <a:endParaRPr lang="en-US"/>
        </a:p>
      </dgm:t>
    </dgm:pt>
    <dgm:pt modelId="{AEA67D7B-D7BE-43C6-BBC2-0AC05259E023}">
      <dgm:prSet phldrT="[Text]" custT="1"/>
      <dgm:spPr/>
      <dgm:t>
        <a:bodyPr/>
        <a:lstStyle/>
        <a:p>
          <a:pPr>
            <a:buNone/>
          </a:pPr>
          <a:r>
            <a:rPr lang="en-US" sz="1600" dirty="0"/>
            <a:t>Most awards are FIRST COME, FIRST SERVED. Applying by the Summer priority deadline may allow you to accept awards that would be gone by the time you enroll. Just remember that if you receive an award letter and you wish to defer some of your awards for a later quarter, you must contact the Financial Aid Office so that your awards are not reallocated to another student when you don’t show up in the fall.</a:t>
          </a:r>
        </a:p>
      </dgm:t>
    </dgm:pt>
    <dgm:pt modelId="{2559D79E-0FBD-450C-A210-78F049113EDD}" type="parTrans" cxnId="{B5E31A40-8467-4FF9-81F9-06DAC5DEF2AB}">
      <dgm:prSet/>
      <dgm:spPr/>
      <dgm:t>
        <a:bodyPr/>
        <a:lstStyle/>
        <a:p>
          <a:endParaRPr lang="en-US"/>
        </a:p>
      </dgm:t>
    </dgm:pt>
    <dgm:pt modelId="{3AE171B8-D031-49FD-BC23-761DCC8896BC}" type="sibTrans" cxnId="{B5E31A40-8467-4FF9-81F9-06DAC5DEF2AB}">
      <dgm:prSet/>
      <dgm:spPr/>
      <dgm:t>
        <a:bodyPr/>
        <a:lstStyle/>
        <a:p>
          <a:endParaRPr lang="en-US"/>
        </a:p>
      </dgm:t>
    </dgm:pt>
    <dgm:pt modelId="{13AD2BB2-E902-4929-96C5-607045C2AE27}">
      <dgm:prSet phldrT="[Text]"/>
      <dgm:spPr/>
      <dgm:t>
        <a:bodyPr/>
        <a:lstStyle/>
        <a:p>
          <a:r>
            <a:rPr lang="en-US" dirty="0"/>
            <a:t>On-time Disbursement Deadline</a:t>
          </a:r>
        </a:p>
      </dgm:t>
    </dgm:pt>
    <dgm:pt modelId="{13F73344-0B4E-4D1E-BBFE-C279D7F00820}" type="parTrans" cxnId="{878C63F5-29F6-401F-A095-750F1B771F70}">
      <dgm:prSet/>
      <dgm:spPr/>
      <dgm:t>
        <a:bodyPr/>
        <a:lstStyle/>
        <a:p>
          <a:endParaRPr lang="en-US"/>
        </a:p>
      </dgm:t>
    </dgm:pt>
    <dgm:pt modelId="{A0C2EC55-3E60-4430-A17A-389A433D65DB}" type="sibTrans" cxnId="{878C63F5-29F6-401F-A095-750F1B771F70}">
      <dgm:prSet/>
      <dgm:spPr/>
      <dgm:t>
        <a:bodyPr/>
        <a:lstStyle/>
        <a:p>
          <a:endParaRPr lang="en-US"/>
        </a:p>
      </dgm:t>
    </dgm:pt>
    <dgm:pt modelId="{29113557-2E91-4BED-B2F5-FF27BA261DC3}">
      <dgm:prSet phldrT="[Text]" custT="1"/>
      <dgm:spPr/>
      <dgm:t>
        <a:bodyPr/>
        <a:lstStyle/>
        <a:p>
          <a:pPr>
            <a:buNone/>
          </a:pPr>
          <a:r>
            <a:rPr lang="en-US" sz="1600" dirty="0"/>
            <a:t>Even if you miss the priority deadline, you may still receive your aid at the regularly scheduled disbursement date if your file is complete by the on-time disbursement deadline. Remember that applications received after the priority date will be considered on a funds-available basis (except Pell).</a:t>
          </a:r>
        </a:p>
      </dgm:t>
    </dgm:pt>
    <dgm:pt modelId="{D9D96842-2836-4E15-B368-B5EF89EDF00B}" type="parTrans" cxnId="{E3F0FD60-F546-4A04-A8F0-B8517C39F7AC}">
      <dgm:prSet/>
      <dgm:spPr/>
      <dgm:t>
        <a:bodyPr/>
        <a:lstStyle/>
        <a:p>
          <a:endParaRPr lang="en-US"/>
        </a:p>
      </dgm:t>
    </dgm:pt>
    <dgm:pt modelId="{6536F8EE-72FC-475C-93C8-690A8FF1E02E}" type="sibTrans" cxnId="{E3F0FD60-F546-4A04-A8F0-B8517C39F7AC}">
      <dgm:prSet/>
      <dgm:spPr/>
      <dgm:t>
        <a:bodyPr/>
        <a:lstStyle/>
        <a:p>
          <a:endParaRPr lang="en-US"/>
        </a:p>
      </dgm:t>
    </dgm:pt>
    <dgm:pt modelId="{EAA14524-038E-422C-8564-B9486182CF0A}">
      <dgm:prSet custT="1"/>
      <dgm:spPr/>
      <dgm:t>
        <a:bodyPr/>
        <a:lstStyle/>
        <a:p>
          <a:pPr>
            <a:buFont typeface="Arial" panose="020B0604020202020204" pitchFamily="34" charset="0"/>
            <a:buChar char="•"/>
          </a:pPr>
          <a:r>
            <a:rPr lang="en-US" sz="1600" dirty="0"/>
            <a:t>Summer Quarter- May 1</a:t>
          </a:r>
        </a:p>
      </dgm:t>
    </dgm:pt>
    <dgm:pt modelId="{009BF9FC-4A74-4497-975F-D10EF563FB7F}" type="parTrans" cxnId="{08A9D9E3-4789-4C20-9B68-4327F6940A3B}">
      <dgm:prSet/>
      <dgm:spPr/>
      <dgm:t>
        <a:bodyPr/>
        <a:lstStyle/>
        <a:p>
          <a:endParaRPr lang="en-US"/>
        </a:p>
      </dgm:t>
    </dgm:pt>
    <dgm:pt modelId="{3531604F-797B-4ACC-9AE9-FB06CAD2D877}" type="sibTrans" cxnId="{08A9D9E3-4789-4C20-9B68-4327F6940A3B}">
      <dgm:prSet/>
      <dgm:spPr/>
      <dgm:t>
        <a:bodyPr/>
        <a:lstStyle/>
        <a:p>
          <a:endParaRPr lang="en-US"/>
        </a:p>
      </dgm:t>
    </dgm:pt>
    <dgm:pt modelId="{C34DB299-2E74-4A8C-8262-3FE01B9F45C2}">
      <dgm:prSet custT="1"/>
      <dgm:spPr/>
      <dgm:t>
        <a:bodyPr/>
        <a:lstStyle/>
        <a:p>
          <a:pPr>
            <a:buFont typeface="Arial" panose="020B0604020202020204" pitchFamily="34" charset="0"/>
            <a:buChar char="•"/>
          </a:pPr>
          <a:r>
            <a:rPr lang="en-US" sz="1600" dirty="0"/>
            <a:t>Fall Quarter- June 15</a:t>
          </a:r>
        </a:p>
      </dgm:t>
    </dgm:pt>
    <dgm:pt modelId="{CFB6685D-F7EE-425C-A077-97899F680B39}" type="parTrans" cxnId="{19BED58F-69A1-4790-9D2A-11F8E2D9170D}">
      <dgm:prSet/>
      <dgm:spPr/>
      <dgm:t>
        <a:bodyPr/>
        <a:lstStyle/>
        <a:p>
          <a:endParaRPr lang="en-US"/>
        </a:p>
      </dgm:t>
    </dgm:pt>
    <dgm:pt modelId="{61C6CE18-B377-4FB6-96CB-6B74FF4123A9}" type="sibTrans" cxnId="{19BED58F-69A1-4790-9D2A-11F8E2D9170D}">
      <dgm:prSet/>
      <dgm:spPr/>
      <dgm:t>
        <a:bodyPr/>
        <a:lstStyle/>
        <a:p>
          <a:endParaRPr lang="en-US"/>
        </a:p>
      </dgm:t>
    </dgm:pt>
    <dgm:pt modelId="{D1D97DD5-EFCA-47F6-895F-8FA8BC328472}">
      <dgm:prSet custT="1"/>
      <dgm:spPr/>
      <dgm:t>
        <a:bodyPr/>
        <a:lstStyle/>
        <a:p>
          <a:pPr>
            <a:buFont typeface="Arial" panose="020B0604020202020204" pitchFamily="34" charset="0"/>
            <a:buChar char="•"/>
          </a:pPr>
          <a:r>
            <a:rPr lang="en-US" sz="1600" dirty="0"/>
            <a:t>Winter Quarter- October 15</a:t>
          </a:r>
        </a:p>
      </dgm:t>
    </dgm:pt>
    <dgm:pt modelId="{8DBC657E-FE32-4784-95CA-020382AB0ABF}" type="parTrans" cxnId="{48F49E10-C731-4E57-B1C8-0E6748D85FB5}">
      <dgm:prSet/>
      <dgm:spPr/>
      <dgm:t>
        <a:bodyPr/>
        <a:lstStyle/>
        <a:p>
          <a:endParaRPr lang="en-US"/>
        </a:p>
      </dgm:t>
    </dgm:pt>
    <dgm:pt modelId="{DE511304-DAB5-4064-AB6C-7A9BC994B4CC}" type="sibTrans" cxnId="{48F49E10-C731-4E57-B1C8-0E6748D85FB5}">
      <dgm:prSet/>
      <dgm:spPr/>
      <dgm:t>
        <a:bodyPr/>
        <a:lstStyle/>
        <a:p>
          <a:endParaRPr lang="en-US"/>
        </a:p>
      </dgm:t>
    </dgm:pt>
    <dgm:pt modelId="{2B2B4916-2185-48EF-AED8-BDFD667C8960}">
      <dgm:prSet custT="1"/>
      <dgm:spPr/>
      <dgm:t>
        <a:bodyPr/>
        <a:lstStyle/>
        <a:p>
          <a:pPr>
            <a:buFont typeface="Arial" panose="020B0604020202020204" pitchFamily="34" charset="0"/>
            <a:buChar char="•"/>
          </a:pPr>
          <a:r>
            <a:rPr lang="en-US" sz="1600" dirty="0"/>
            <a:t>Spring Quarter- February 1</a:t>
          </a:r>
        </a:p>
      </dgm:t>
    </dgm:pt>
    <dgm:pt modelId="{51390DCC-9B01-4032-80BF-0A755D516FA1}" type="parTrans" cxnId="{D5475307-9347-4D81-82F5-3A2D803EB3E4}">
      <dgm:prSet/>
      <dgm:spPr/>
      <dgm:t>
        <a:bodyPr/>
        <a:lstStyle/>
        <a:p>
          <a:endParaRPr lang="en-US"/>
        </a:p>
      </dgm:t>
    </dgm:pt>
    <dgm:pt modelId="{C83E0886-200F-4D05-AD68-8D3ACD4470AA}" type="sibTrans" cxnId="{D5475307-9347-4D81-82F5-3A2D803EB3E4}">
      <dgm:prSet/>
      <dgm:spPr/>
      <dgm:t>
        <a:bodyPr/>
        <a:lstStyle/>
        <a:p>
          <a:endParaRPr lang="en-US"/>
        </a:p>
      </dgm:t>
    </dgm:pt>
    <dgm:pt modelId="{CEE4EDD5-DDFF-4292-B2C9-6159B2DD84E1}">
      <dgm:prSet custT="1"/>
      <dgm:spPr/>
      <dgm:t>
        <a:bodyPr/>
        <a:lstStyle/>
        <a:p>
          <a:pPr>
            <a:buFont typeface="Arial" panose="020B0604020202020204" pitchFamily="34" charset="0"/>
            <a:buChar char="•"/>
          </a:pPr>
          <a:r>
            <a:rPr lang="en-US" sz="1600" dirty="0"/>
            <a:t>Summer Quarter- 1st Friday of the quarter</a:t>
          </a:r>
        </a:p>
      </dgm:t>
    </dgm:pt>
    <dgm:pt modelId="{3E7A827B-9235-40CA-9756-3C1BF9F8391C}" type="parTrans" cxnId="{A5143788-EE8C-4F83-9768-5835ADB54765}">
      <dgm:prSet/>
      <dgm:spPr/>
      <dgm:t>
        <a:bodyPr/>
        <a:lstStyle/>
        <a:p>
          <a:endParaRPr lang="en-US"/>
        </a:p>
      </dgm:t>
    </dgm:pt>
    <dgm:pt modelId="{F3B73046-E408-4E6F-8583-BB26CB23EC52}" type="sibTrans" cxnId="{A5143788-EE8C-4F83-9768-5835ADB54765}">
      <dgm:prSet/>
      <dgm:spPr/>
      <dgm:t>
        <a:bodyPr/>
        <a:lstStyle/>
        <a:p>
          <a:endParaRPr lang="en-US"/>
        </a:p>
      </dgm:t>
    </dgm:pt>
    <dgm:pt modelId="{D50CC0EC-DEFE-49D3-966B-BA74EC6715F3}">
      <dgm:prSet custT="1"/>
      <dgm:spPr/>
      <dgm:t>
        <a:bodyPr/>
        <a:lstStyle/>
        <a:p>
          <a:pPr>
            <a:buFont typeface="Arial" panose="020B0604020202020204" pitchFamily="34" charset="0"/>
            <a:buChar char="•"/>
          </a:pPr>
          <a:r>
            <a:rPr lang="en-US" sz="1600" dirty="0"/>
            <a:t>Fall Quarter- 2</a:t>
          </a:r>
          <a:r>
            <a:rPr lang="en-US" sz="1600" baseline="30000" dirty="0"/>
            <a:t>nd</a:t>
          </a:r>
          <a:r>
            <a:rPr lang="en-US" sz="1600" dirty="0"/>
            <a:t> Friday of the quarter</a:t>
          </a:r>
        </a:p>
      </dgm:t>
    </dgm:pt>
    <dgm:pt modelId="{4E36DA17-C6ED-45E8-B286-8C6D6B521817}" type="parTrans" cxnId="{C0AB62E4-A6A4-4D7D-8818-D89137CB4D77}">
      <dgm:prSet/>
      <dgm:spPr/>
      <dgm:t>
        <a:bodyPr/>
        <a:lstStyle/>
        <a:p>
          <a:endParaRPr lang="en-US"/>
        </a:p>
      </dgm:t>
    </dgm:pt>
    <dgm:pt modelId="{B5BF90DC-EDD7-4C09-9E4F-4BA4E42AF868}" type="sibTrans" cxnId="{C0AB62E4-A6A4-4D7D-8818-D89137CB4D77}">
      <dgm:prSet/>
      <dgm:spPr/>
      <dgm:t>
        <a:bodyPr/>
        <a:lstStyle/>
        <a:p>
          <a:endParaRPr lang="en-US"/>
        </a:p>
      </dgm:t>
    </dgm:pt>
    <dgm:pt modelId="{9F25F5CD-C567-4F9E-BFD5-E7ACA2BB30E8}">
      <dgm:prSet custT="1"/>
      <dgm:spPr/>
      <dgm:t>
        <a:bodyPr/>
        <a:lstStyle/>
        <a:p>
          <a:pPr>
            <a:buFont typeface="Arial" panose="020B0604020202020204" pitchFamily="34" charset="0"/>
            <a:buChar char="•"/>
          </a:pPr>
          <a:r>
            <a:rPr lang="en-US" sz="1600" dirty="0"/>
            <a:t>Winter Quarter- 2</a:t>
          </a:r>
          <a:r>
            <a:rPr lang="en-US" sz="1600" baseline="30000" dirty="0"/>
            <a:t>nd</a:t>
          </a:r>
          <a:r>
            <a:rPr lang="en-US" sz="1600" dirty="0"/>
            <a:t> Friday of the quarter</a:t>
          </a:r>
        </a:p>
      </dgm:t>
    </dgm:pt>
    <dgm:pt modelId="{61B4CBCF-687E-4152-8665-BC93C6610F7D}" type="parTrans" cxnId="{2214A38B-76AE-4EF4-895C-DC91B8D5B639}">
      <dgm:prSet/>
      <dgm:spPr/>
      <dgm:t>
        <a:bodyPr/>
        <a:lstStyle/>
        <a:p>
          <a:endParaRPr lang="en-US"/>
        </a:p>
      </dgm:t>
    </dgm:pt>
    <dgm:pt modelId="{7ED09018-7011-41C3-BA3B-2FCF01224B31}" type="sibTrans" cxnId="{2214A38B-76AE-4EF4-895C-DC91B8D5B639}">
      <dgm:prSet/>
      <dgm:spPr/>
      <dgm:t>
        <a:bodyPr/>
        <a:lstStyle/>
        <a:p>
          <a:endParaRPr lang="en-US"/>
        </a:p>
      </dgm:t>
    </dgm:pt>
    <dgm:pt modelId="{D46B9E52-E953-4B84-B01A-9A52DEF813F6}">
      <dgm:prSet custT="1"/>
      <dgm:spPr/>
      <dgm:t>
        <a:bodyPr/>
        <a:lstStyle/>
        <a:p>
          <a:pPr>
            <a:buFont typeface="Arial" panose="020B0604020202020204" pitchFamily="34" charset="0"/>
            <a:buChar char="•"/>
          </a:pPr>
          <a:r>
            <a:rPr lang="en-US" sz="1600" dirty="0"/>
            <a:t>Spring Quarter- 2</a:t>
          </a:r>
          <a:r>
            <a:rPr lang="en-US" sz="1600" baseline="30000" dirty="0"/>
            <a:t>nd</a:t>
          </a:r>
          <a:r>
            <a:rPr lang="en-US" sz="1600" dirty="0"/>
            <a:t> Friday of the quarter</a:t>
          </a:r>
        </a:p>
      </dgm:t>
    </dgm:pt>
    <dgm:pt modelId="{788393E4-5CD6-4347-85DD-32DDE2010909}" type="parTrans" cxnId="{9A7F55AB-8CC9-49EA-A0EB-A9D3DE86F6A9}">
      <dgm:prSet/>
      <dgm:spPr/>
      <dgm:t>
        <a:bodyPr/>
        <a:lstStyle/>
        <a:p>
          <a:endParaRPr lang="en-US"/>
        </a:p>
      </dgm:t>
    </dgm:pt>
    <dgm:pt modelId="{D7CB3FCC-1353-46F2-92DD-10B73A5D8287}" type="sibTrans" cxnId="{9A7F55AB-8CC9-49EA-A0EB-A9D3DE86F6A9}">
      <dgm:prSet/>
      <dgm:spPr/>
      <dgm:t>
        <a:bodyPr/>
        <a:lstStyle/>
        <a:p>
          <a:endParaRPr lang="en-US"/>
        </a:p>
      </dgm:t>
    </dgm:pt>
    <dgm:pt modelId="{6080C755-86AE-45A2-80A5-0B8D15D9FA15}">
      <dgm:prSet/>
      <dgm:spPr/>
      <dgm:t>
        <a:bodyPr/>
        <a:lstStyle/>
        <a:p>
          <a:r>
            <a:rPr lang="en-US" dirty="0"/>
            <a:t>Late Disbursement</a:t>
          </a:r>
        </a:p>
      </dgm:t>
    </dgm:pt>
    <dgm:pt modelId="{1C922684-EA9A-4BEF-9CCA-7FAA356EDA66}" type="parTrans" cxnId="{984EA1AE-D2C3-43E6-9A01-67D6EC5074BC}">
      <dgm:prSet/>
      <dgm:spPr/>
      <dgm:t>
        <a:bodyPr/>
        <a:lstStyle/>
        <a:p>
          <a:endParaRPr lang="en-US"/>
        </a:p>
      </dgm:t>
    </dgm:pt>
    <dgm:pt modelId="{C0E7875E-D5F0-453A-9582-D8CBAC174058}" type="sibTrans" cxnId="{984EA1AE-D2C3-43E6-9A01-67D6EC5074BC}">
      <dgm:prSet/>
      <dgm:spPr/>
      <dgm:t>
        <a:bodyPr/>
        <a:lstStyle/>
        <a:p>
          <a:endParaRPr lang="en-US"/>
        </a:p>
      </dgm:t>
    </dgm:pt>
    <dgm:pt modelId="{2B524723-ECB8-45F5-BE02-C8AEA55AB5FC}">
      <dgm:prSet/>
      <dgm:spPr/>
      <dgm:t>
        <a:bodyPr/>
        <a:lstStyle/>
        <a:p>
          <a:r>
            <a:rPr lang="en-US" dirty="0"/>
            <a:t>Students who miss the on time disbursement deadlines may receive their funding 6-8 weeks after the student file is complete, depending on when they submit all required documents. The Financial Aid office will not run aid every week for late applicants.  The office will make efforts to run aid when possible, but it is only guaranteed for students meeting the deadlines stated above.</a:t>
          </a:r>
        </a:p>
      </dgm:t>
    </dgm:pt>
    <dgm:pt modelId="{ED27838A-81CC-4137-A944-AAE71BA689EC}" type="parTrans" cxnId="{7ADF37D2-18C7-49CC-B0C0-8D9627CA62AF}">
      <dgm:prSet/>
      <dgm:spPr/>
      <dgm:t>
        <a:bodyPr/>
        <a:lstStyle/>
        <a:p>
          <a:endParaRPr lang="en-US"/>
        </a:p>
      </dgm:t>
    </dgm:pt>
    <dgm:pt modelId="{8816D8AE-E3A7-4F56-8E45-B3F55BA9E025}" type="sibTrans" cxnId="{7ADF37D2-18C7-49CC-B0C0-8D9627CA62AF}">
      <dgm:prSet/>
      <dgm:spPr/>
      <dgm:t>
        <a:bodyPr/>
        <a:lstStyle/>
        <a:p>
          <a:endParaRPr lang="en-US"/>
        </a:p>
      </dgm:t>
    </dgm:pt>
    <dgm:pt modelId="{8393BD01-2E4D-4EAE-984C-7CC80501B3B7}">
      <dgm:prSet/>
      <dgm:spPr/>
      <dgm:t>
        <a:bodyPr/>
        <a:lstStyle/>
        <a:p>
          <a:r>
            <a:rPr lang="en-US" dirty="0"/>
            <a:t>The final date that we will accept a complete FAFSA application or any additional paperwork to begin or change financial aid for the academic year will be June 15 or 120 days after the last day of enrollment, whichever is first.</a:t>
          </a:r>
        </a:p>
      </dgm:t>
    </dgm:pt>
    <dgm:pt modelId="{0F2DCA3B-95C9-4171-8E53-938BDB7FF1AE}" type="parTrans" cxnId="{A12D7124-C48A-43E3-B208-773DB387B9A9}">
      <dgm:prSet/>
      <dgm:spPr/>
      <dgm:t>
        <a:bodyPr/>
        <a:lstStyle/>
        <a:p>
          <a:endParaRPr lang="en-US"/>
        </a:p>
      </dgm:t>
    </dgm:pt>
    <dgm:pt modelId="{E577C562-E599-431C-9BD5-EFBB716615C0}" type="sibTrans" cxnId="{A12D7124-C48A-43E3-B208-773DB387B9A9}">
      <dgm:prSet/>
      <dgm:spPr/>
      <dgm:t>
        <a:bodyPr/>
        <a:lstStyle/>
        <a:p>
          <a:endParaRPr lang="en-US"/>
        </a:p>
      </dgm:t>
    </dgm:pt>
    <dgm:pt modelId="{3EE6B311-A824-422D-AECF-DCB7EF3BF04B}" type="pres">
      <dgm:prSet presAssocID="{F6D7B2C6-DFE8-43EE-87C6-2B70154D0B86}" presName="Name0" presStyleCnt="0">
        <dgm:presLayoutVars>
          <dgm:dir/>
          <dgm:animLvl val="lvl"/>
          <dgm:resizeHandles val="exact"/>
        </dgm:presLayoutVars>
      </dgm:prSet>
      <dgm:spPr/>
      <dgm:t>
        <a:bodyPr/>
        <a:lstStyle/>
        <a:p>
          <a:endParaRPr lang="en-US"/>
        </a:p>
      </dgm:t>
    </dgm:pt>
    <dgm:pt modelId="{B1E48836-8006-497F-92F4-BE245E7008C9}" type="pres">
      <dgm:prSet presAssocID="{EB4DEEDF-3E91-48B7-8A1F-F433C80A75B1}" presName="compositeNode" presStyleCnt="0">
        <dgm:presLayoutVars>
          <dgm:bulletEnabled val="1"/>
        </dgm:presLayoutVars>
      </dgm:prSet>
      <dgm:spPr/>
    </dgm:pt>
    <dgm:pt modelId="{CB43E8C4-48D3-40E1-A10C-CBACB86A16E2}" type="pres">
      <dgm:prSet presAssocID="{EB4DEEDF-3E91-48B7-8A1F-F433C80A75B1}" presName="bgRect" presStyleLbl="node1" presStyleIdx="0" presStyleCnt="3"/>
      <dgm:spPr/>
      <dgm:t>
        <a:bodyPr/>
        <a:lstStyle/>
        <a:p>
          <a:endParaRPr lang="en-US"/>
        </a:p>
      </dgm:t>
    </dgm:pt>
    <dgm:pt modelId="{15389D24-0A9C-409A-86FD-23357C063601}" type="pres">
      <dgm:prSet presAssocID="{EB4DEEDF-3E91-48B7-8A1F-F433C80A75B1}" presName="parentNode" presStyleLbl="node1" presStyleIdx="0" presStyleCnt="3">
        <dgm:presLayoutVars>
          <dgm:chMax val="0"/>
          <dgm:bulletEnabled val="1"/>
        </dgm:presLayoutVars>
      </dgm:prSet>
      <dgm:spPr/>
      <dgm:t>
        <a:bodyPr/>
        <a:lstStyle/>
        <a:p>
          <a:endParaRPr lang="en-US"/>
        </a:p>
      </dgm:t>
    </dgm:pt>
    <dgm:pt modelId="{CEC22FDB-F1C9-40FB-BA46-AF740CFB7D2D}" type="pres">
      <dgm:prSet presAssocID="{EB4DEEDF-3E91-48B7-8A1F-F433C80A75B1}" presName="childNode" presStyleLbl="node1" presStyleIdx="0" presStyleCnt="3">
        <dgm:presLayoutVars>
          <dgm:bulletEnabled val="1"/>
        </dgm:presLayoutVars>
      </dgm:prSet>
      <dgm:spPr/>
      <dgm:t>
        <a:bodyPr/>
        <a:lstStyle/>
        <a:p>
          <a:endParaRPr lang="en-US"/>
        </a:p>
      </dgm:t>
    </dgm:pt>
    <dgm:pt modelId="{CE3794FE-5B6F-4FA1-96EB-ED3CC9FD53A8}" type="pres">
      <dgm:prSet presAssocID="{CBB9984C-C8C8-47F2-918A-BEC3D37F9DCC}" presName="hSp" presStyleCnt="0"/>
      <dgm:spPr/>
    </dgm:pt>
    <dgm:pt modelId="{913B5C46-71E2-4A97-A34C-D01C5122FEDA}" type="pres">
      <dgm:prSet presAssocID="{CBB9984C-C8C8-47F2-918A-BEC3D37F9DCC}" presName="vProcSp" presStyleCnt="0"/>
      <dgm:spPr/>
    </dgm:pt>
    <dgm:pt modelId="{4ACD35B1-CE86-4753-B270-C1A997DF16E6}" type="pres">
      <dgm:prSet presAssocID="{CBB9984C-C8C8-47F2-918A-BEC3D37F9DCC}" presName="vSp1" presStyleCnt="0"/>
      <dgm:spPr/>
    </dgm:pt>
    <dgm:pt modelId="{0927C954-36DE-45FB-AFD8-C67BA4C72CAF}" type="pres">
      <dgm:prSet presAssocID="{CBB9984C-C8C8-47F2-918A-BEC3D37F9DCC}" presName="simulatedConn" presStyleLbl="solidFgAcc1" presStyleIdx="0" presStyleCnt="2"/>
      <dgm:spPr/>
    </dgm:pt>
    <dgm:pt modelId="{AEE7DE2D-72E8-429D-849E-58F665B5708A}" type="pres">
      <dgm:prSet presAssocID="{CBB9984C-C8C8-47F2-918A-BEC3D37F9DCC}" presName="vSp2" presStyleCnt="0"/>
      <dgm:spPr/>
    </dgm:pt>
    <dgm:pt modelId="{F6863350-C02F-43CA-8EE8-DC06021DED6E}" type="pres">
      <dgm:prSet presAssocID="{CBB9984C-C8C8-47F2-918A-BEC3D37F9DCC}" presName="sibTrans" presStyleCnt="0"/>
      <dgm:spPr/>
    </dgm:pt>
    <dgm:pt modelId="{E6C35C85-603C-4393-A358-D12928B79DEE}" type="pres">
      <dgm:prSet presAssocID="{13AD2BB2-E902-4929-96C5-607045C2AE27}" presName="compositeNode" presStyleCnt="0">
        <dgm:presLayoutVars>
          <dgm:bulletEnabled val="1"/>
        </dgm:presLayoutVars>
      </dgm:prSet>
      <dgm:spPr/>
    </dgm:pt>
    <dgm:pt modelId="{7FCE049E-2F64-4206-A945-9740B07929BF}" type="pres">
      <dgm:prSet presAssocID="{13AD2BB2-E902-4929-96C5-607045C2AE27}" presName="bgRect" presStyleLbl="node1" presStyleIdx="1" presStyleCnt="3"/>
      <dgm:spPr/>
      <dgm:t>
        <a:bodyPr/>
        <a:lstStyle/>
        <a:p>
          <a:endParaRPr lang="en-US"/>
        </a:p>
      </dgm:t>
    </dgm:pt>
    <dgm:pt modelId="{0EE02A8A-D048-42F6-AC5E-28D49FA67C84}" type="pres">
      <dgm:prSet presAssocID="{13AD2BB2-E902-4929-96C5-607045C2AE27}" presName="parentNode" presStyleLbl="node1" presStyleIdx="1" presStyleCnt="3">
        <dgm:presLayoutVars>
          <dgm:chMax val="0"/>
          <dgm:bulletEnabled val="1"/>
        </dgm:presLayoutVars>
      </dgm:prSet>
      <dgm:spPr/>
      <dgm:t>
        <a:bodyPr/>
        <a:lstStyle/>
        <a:p>
          <a:endParaRPr lang="en-US"/>
        </a:p>
      </dgm:t>
    </dgm:pt>
    <dgm:pt modelId="{86F6C3E8-78CF-4551-9530-010646DB6EDC}" type="pres">
      <dgm:prSet presAssocID="{13AD2BB2-E902-4929-96C5-607045C2AE27}" presName="childNode" presStyleLbl="node1" presStyleIdx="1" presStyleCnt="3">
        <dgm:presLayoutVars>
          <dgm:bulletEnabled val="1"/>
        </dgm:presLayoutVars>
      </dgm:prSet>
      <dgm:spPr/>
      <dgm:t>
        <a:bodyPr/>
        <a:lstStyle/>
        <a:p>
          <a:endParaRPr lang="en-US"/>
        </a:p>
      </dgm:t>
    </dgm:pt>
    <dgm:pt modelId="{58F5DC4D-F934-4B37-8445-FC92AD637D1C}" type="pres">
      <dgm:prSet presAssocID="{A0C2EC55-3E60-4430-A17A-389A433D65DB}" presName="hSp" presStyleCnt="0"/>
      <dgm:spPr/>
    </dgm:pt>
    <dgm:pt modelId="{88F24BEC-D709-4754-915A-B71027842894}" type="pres">
      <dgm:prSet presAssocID="{A0C2EC55-3E60-4430-A17A-389A433D65DB}" presName="vProcSp" presStyleCnt="0"/>
      <dgm:spPr/>
    </dgm:pt>
    <dgm:pt modelId="{8649E0FC-8FD7-447A-967F-7FC3F7091FC9}" type="pres">
      <dgm:prSet presAssocID="{A0C2EC55-3E60-4430-A17A-389A433D65DB}" presName="vSp1" presStyleCnt="0"/>
      <dgm:spPr/>
    </dgm:pt>
    <dgm:pt modelId="{2A7A9F46-8381-46E8-8F0B-0A09DF11C16E}" type="pres">
      <dgm:prSet presAssocID="{A0C2EC55-3E60-4430-A17A-389A433D65DB}" presName="simulatedConn" presStyleLbl="solidFgAcc1" presStyleIdx="1" presStyleCnt="2"/>
      <dgm:spPr/>
    </dgm:pt>
    <dgm:pt modelId="{7799B3A4-0606-4131-BEDF-5D94E00A9197}" type="pres">
      <dgm:prSet presAssocID="{A0C2EC55-3E60-4430-A17A-389A433D65DB}" presName="vSp2" presStyleCnt="0"/>
      <dgm:spPr/>
    </dgm:pt>
    <dgm:pt modelId="{443399BD-C287-4729-8A78-3C85FF62C0CE}" type="pres">
      <dgm:prSet presAssocID="{A0C2EC55-3E60-4430-A17A-389A433D65DB}" presName="sibTrans" presStyleCnt="0"/>
      <dgm:spPr/>
    </dgm:pt>
    <dgm:pt modelId="{94291246-B54C-49AF-A3D2-11E3E01FBD94}" type="pres">
      <dgm:prSet presAssocID="{6080C755-86AE-45A2-80A5-0B8D15D9FA15}" presName="compositeNode" presStyleCnt="0">
        <dgm:presLayoutVars>
          <dgm:bulletEnabled val="1"/>
        </dgm:presLayoutVars>
      </dgm:prSet>
      <dgm:spPr/>
    </dgm:pt>
    <dgm:pt modelId="{CE951C5A-F684-497D-9AB7-D58EC09F91E6}" type="pres">
      <dgm:prSet presAssocID="{6080C755-86AE-45A2-80A5-0B8D15D9FA15}" presName="bgRect" presStyleLbl="node1" presStyleIdx="2" presStyleCnt="3"/>
      <dgm:spPr/>
      <dgm:t>
        <a:bodyPr/>
        <a:lstStyle/>
        <a:p>
          <a:endParaRPr lang="en-US"/>
        </a:p>
      </dgm:t>
    </dgm:pt>
    <dgm:pt modelId="{DC17196B-8EA4-429A-9F9A-276E1A50A59D}" type="pres">
      <dgm:prSet presAssocID="{6080C755-86AE-45A2-80A5-0B8D15D9FA15}" presName="parentNode" presStyleLbl="node1" presStyleIdx="2" presStyleCnt="3">
        <dgm:presLayoutVars>
          <dgm:chMax val="0"/>
          <dgm:bulletEnabled val="1"/>
        </dgm:presLayoutVars>
      </dgm:prSet>
      <dgm:spPr/>
      <dgm:t>
        <a:bodyPr/>
        <a:lstStyle/>
        <a:p>
          <a:endParaRPr lang="en-US"/>
        </a:p>
      </dgm:t>
    </dgm:pt>
    <dgm:pt modelId="{A5EC9C1B-4958-4B34-8D52-4C0726BF69D5}" type="pres">
      <dgm:prSet presAssocID="{6080C755-86AE-45A2-80A5-0B8D15D9FA15}" presName="childNode" presStyleLbl="node1" presStyleIdx="2" presStyleCnt="3">
        <dgm:presLayoutVars>
          <dgm:bulletEnabled val="1"/>
        </dgm:presLayoutVars>
      </dgm:prSet>
      <dgm:spPr/>
      <dgm:t>
        <a:bodyPr/>
        <a:lstStyle/>
        <a:p>
          <a:endParaRPr lang="en-US"/>
        </a:p>
      </dgm:t>
    </dgm:pt>
  </dgm:ptLst>
  <dgm:cxnLst>
    <dgm:cxn modelId="{933E7C55-BDA5-4047-A1F5-EDB59C0F2ABE}" type="presOf" srcId="{D1D97DD5-EFCA-47F6-895F-8FA8BC328472}" destId="{CEC22FDB-F1C9-40FB-BA46-AF740CFB7D2D}" srcOrd="0" destOrd="3" presId="urn:microsoft.com/office/officeart/2005/8/layout/hProcess7"/>
    <dgm:cxn modelId="{48F49E10-C731-4E57-B1C8-0E6748D85FB5}" srcId="{AEA67D7B-D7BE-43C6-BBC2-0AC05259E023}" destId="{D1D97DD5-EFCA-47F6-895F-8FA8BC328472}" srcOrd="2" destOrd="0" parTransId="{8DBC657E-FE32-4784-95CA-020382AB0ABF}" sibTransId="{DE511304-DAB5-4064-AB6C-7A9BC994B4CC}"/>
    <dgm:cxn modelId="{86C31D38-2559-4260-B2E6-25CFAD12384E}" type="presOf" srcId="{EB4DEEDF-3E91-48B7-8A1F-F433C80A75B1}" destId="{15389D24-0A9C-409A-86FD-23357C063601}" srcOrd="1" destOrd="0" presId="urn:microsoft.com/office/officeart/2005/8/layout/hProcess7"/>
    <dgm:cxn modelId="{9A7F55AB-8CC9-49EA-A0EB-A9D3DE86F6A9}" srcId="{29113557-2E91-4BED-B2F5-FF27BA261DC3}" destId="{D46B9E52-E953-4B84-B01A-9A52DEF813F6}" srcOrd="3" destOrd="0" parTransId="{788393E4-5CD6-4347-85DD-32DDE2010909}" sibTransId="{D7CB3FCC-1353-46F2-92DD-10B73A5D8287}"/>
    <dgm:cxn modelId="{B5E31A40-8467-4FF9-81F9-06DAC5DEF2AB}" srcId="{EB4DEEDF-3E91-48B7-8A1F-F433C80A75B1}" destId="{AEA67D7B-D7BE-43C6-BBC2-0AC05259E023}" srcOrd="0" destOrd="0" parTransId="{2559D79E-0FBD-450C-A210-78F049113EDD}" sibTransId="{3AE171B8-D031-49FD-BC23-761DCC8896BC}"/>
    <dgm:cxn modelId="{E3F0FD60-F546-4A04-A8F0-B8517C39F7AC}" srcId="{13AD2BB2-E902-4929-96C5-607045C2AE27}" destId="{29113557-2E91-4BED-B2F5-FF27BA261DC3}" srcOrd="0" destOrd="0" parTransId="{D9D96842-2836-4E15-B368-B5EF89EDF00B}" sibTransId="{6536F8EE-72FC-475C-93C8-690A8FF1E02E}"/>
    <dgm:cxn modelId="{2EB5FF6C-EBB2-4196-A387-4330C908D34E}" type="presOf" srcId="{2B524723-ECB8-45F5-BE02-C8AEA55AB5FC}" destId="{A5EC9C1B-4958-4B34-8D52-4C0726BF69D5}" srcOrd="0" destOrd="0" presId="urn:microsoft.com/office/officeart/2005/8/layout/hProcess7"/>
    <dgm:cxn modelId="{A5640ADF-6B4A-435B-A154-76E3300A9BEA}" srcId="{F6D7B2C6-DFE8-43EE-87C6-2B70154D0B86}" destId="{EB4DEEDF-3E91-48B7-8A1F-F433C80A75B1}" srcOrd="0" destOrd="0" parTransId="{7DDEC86B-8090-4643-BCB2-14CEBCCC19EA}" sibTransId="{CBB9984C-C8C8-47F2-918A-BEC3D37F9DCC}"/>
    <dgm:cxn modelId="{F980E2B7-4D86-44D1-83A7-85C4D112479A}" type="presOf" srcId="{D46B9E52-E953-4B84-B01A-9A52DEF813F6}" destId="{86F6C3E8-78CF-4551-9530-010646DB6EDC}" srcOrd="0" destOrd="4" presId="urn:microsoft.com/office/officeart/2005/8/layout/hProcess7"/>
    <dgm:cxn modelId="{2214A38B-76AE-4EF4-895C-DC91B8D5B639}" srcId="{29113557-2E91-4BED-B2F5-FF27BA261DC3}" destId="{9F25F5CD-C567-4F9E-BFD5-E7ACA2BB30E8}" srcOrd="2" destOrd="0" parTransId="{61B4CBCF-687E-4152-8665-BC93C6610F7D}" sibTransId="{7ED09018-7011-41C3-BA3B-2FCF01224B31}"/>
    <dgm:cxn modelId="{08A9D9E3-4789-4C20-9B68-4327F6940A3B}" srcId="{AEA67D7B-D7BE-43C6-BBC2-0AC05259E023}" destId="{EAA14524-038E-422C-8564-B9486182CF0A}" srcOrd="0" destOrd="0" parTransId="{009BF9FC-4A74-4497-975F-D10EF563FB7F}" sibTransId="{3531604F-797B-4ACC-9AE9-FB06CAD2D877}"/>
    <dgm:cxn modelId="{7ADF37D2-18C7-49CC-B0C0-8D9627CA62AF}" srcId="{6080C755-86AE-45A2-80A5-0B8D15D9FA15}" destId="{2B524723-ECB8-45F5-BE02-C8AEA55AB5FC}" srcOrd="0" destOrd="0" parTransId="{ED27838A-81CC-4137-A944-AAE71BA689EC}" sibTransId="{8816D8AE-E3A7-4F56-8E45-B3F55BA9E025}"/>
    <dgm:cxn modelId="{D5475307-9347-4D81-82F5-3A2D803EB3E4}" srcId="{AEA67D7B-D7BE-43C6-BBC2-0AC05259E023}" destId="{2B2B4916-2185-48EF-AED8-BDFD667C8960}" srcOrd="3" destOrd="0" parTransId="{51390DCC-9B01-4032-80BF-0A755D516FA1}" sibTransId="{C83E0886-200F-4D05-AD68-8D3ACD4470AA}"/>
    <dgm:cxn modelId="{A12D7124-C48A-43E3-B208-773DB387B9A9}" srcId="{6080C755-86AE-45A2-80A5-0B8D15D9FA15}" destId="{8393BD01-2E4D-4EAE-984C-7CC80501B3B7}" srcOrd="1" destOrd="0" parTransId="{0F2DCA3B-95C9-4171-8E53-938BDB7FF1AE}" sibTransId="{E577C562-E599-431C-9BD5-EFBB716615C0}"/>
    <dgm:cxn modelId="{ECF0F3E8-AFF0-46E8-B140-823391C32AA1}" type="presOf" srcId="{9F25F5CD-C567-4F9E-BFD5-E7ACA2BB30E8}" destId="{86F6C3E8-78CF-4551-9530-010646DB6EDC}" srcOrd="0" destOrd="3" presId="urn:microsoft.com/office/officeart/2005/8/layout/hProcess7"/>
    <dgm:cxn modelId="{A23B7769-AF59-411B-9624-687290A9DD96}" type="presOf" srcId="{13AD2BB2-E902-4929-96C5-607045C2AE27}" destId="{0EE02A8A-D048-42F6-AC5E-28D49FA67C84}" srcOrd="1" destOrd="0" presId="urn:microsoft.com/office/officeart/2005/8/layout/hProcess7"/>
    <dgm:cxn modelId="{984EA1AE-D2C3-43E6-9A01-67D6EC5074BC}" srcId="{F6D7B2C6-DFE8-43EE-87C6-2B70154D0B86}" destId="{6080C755-86AE-45A2-80A5-0B8D15D9FA15}" srcOrd="2" destOrd="0" parTransId="{1C922684-EA9A-4BEF-9CCA-7FAA356EDA66}" sibTransId="{C0E7875E-D5F0-453A-9582-D8CBAC174058}"/>
    <dgm:cxn modelId="{19EF06EA-CCA6-419A-91DD-034F38AC995B}" type="presOf" srcId="{13AD2BB2-E902-4929-96C5-607045C2AE27}" destId="{7FCE049E-2F64-4206-A945-9740B07929BF}" srcOrd="0" destOrd="0" presId="urn:microsoft.com/office/officeart/2005/8/layout/hProcess7"/>
    <dgm:cxn modelId="{497C47B7-307A-4874-A08C-4E5E3B2146F1}" type="presOf" srcId="{CEE4EDD5-DDFF-4292-B2C9-6159B2DD84E1}" destId="{86F6C3E8-78CF-4551-9530-010646DB6EDC}" srcOrd="0" destOrd="1" presId="urn:microsoft.com/office/officeart/2005/8/layout/hProcess7"/>
    <dgm:cxn modelId="{19BED58F-69A1-4790-9D2A-11F8E2D9170D}" srcId="{AEA67D7B-D7BE-43C6-BBC2-0AC05259E023}" destId="{C34DB299-2E74-4A8C-8262-3FE01B9F45C2}" srcOrd="1" destOrd="0" parTransId="{CFB6685D-F7EE-425C-A077-97899F680B39}" sibTransId="{61C6CE18-B377-4FB6-96CB-6B74FF4123A9}"/>
    <dgm:cxn modelId="{6C651205-C7BF-4C1F-9532-4573F986BC2B}" type="presOf" srcId="{2B2B4916-2185-48EF-AED8-BDFD667C8960}" destId="{CEC22FDB-F1C9-40FB-BA46-AF740CFB7D2D}" srcOrd="0" destOrd="4" presId="urn:microsoft.com/office/officeart/2005/8/layout/hProcess7"/>
    <dgm:cxn modelId="{968E2DC1-C0DE-4B12-A424-A8DBC516D5B5}" type="presOf" srcId="{D50CC0EC-DEFE-49D3-966B-BA74EC6715F3}" destId="{86F6C3E8-78CF-4551-9530-010646DB6EDC}" srcOrd="0" destOrd="2" presId="urn:microsoft.com/office/officeart/2005/8/layout/hProcess7"/>
    <dgm:cxn modelId="{E218A2C8-3C3E-45BE-A76E-8A3DA4A752D3}" type="presOf" srcId="{6080C755-86AE-45A2-80A5-0B8D15D9FA15}" destId="{DC17196B-8EA4-429A-9F9A-276E1A50A59D}" srcOrd="1" destOrd="0" presId="urn:microsoft.com/office/officeart/2005/8/layout/hProcess7"/>
    <dgm:cxn modelId="{878C63F5-29F6-401F-A095-750F1B771F70}" srcId="{F6D7B2C6-DFE8-43EE-87C6-2B70154D0B86}" destId="{13AD2BB2-E902-4929-96C5-607045C2AE27}" srcOrd="1" destOrd="0" parTransId="{13F73344-0B4E-4D1E-BBFE-C279D7F00820}" sibTransId="{A0C2EC55-3E60-4430-A17A-389A433D65DB}"/>
    <dgm:cxn modelId="{C0AB62E4-A6A4-4D7D-8818-D89137CB4D77}" srcId="{29113557-2E91-4BED-B2F5-FF27BA261DC3}" destId="{D50CC0EC-DEFE-49D3-966B-BA74EC6715F3}" srcOrd="1" destOrd="0" parTransId="{4E36DA17-C6ED-45E8-B286-8C6D6B521817}" sibTransId="{B5BF90DC-EDD7-4C09-9E4F-4BA4E42AF868}"/>
    <dgm:cxn modelId="{50D275FE-2C16-4861-8741-A56E3EBD59F9}" type="presOf" srcId="{C34DB299-2E74-4A8C-8262-3FE01B9F45C2}" destId="{CEC22FDB-F1C9-40FB-BA46-AF740CFB7D2D}" srcOrd="0" destOrd="2" presId="urn:microsoft.com/office/officeart/2005/8/layout/hProcess7"/>
    <dgm:cxn modelId="{7E7E9935-6AB7-4DB3-8B21-1084A802A53E}" type="presOf" srcId="{6080C755-86AE-45A2-80A5-0B8D15D9FA15}" destId="{CE951C5A-F684-497D-9AB7-D58EC09F91E6}" srcOrd="0" destOrd="0" presId="urn:microsoft.com/office/officeart/2005/8/layout/hProcess7"/>
    <dgm:cxn modelId="{57F2BBDF-529D-4607-9E9C-1264C0622BE9}" type="presOf" srcId="{8393BD01-2E4D-4EAE-984C-7CC80501B3B7}" destId="{A5EC9C1B-4958-4B34-8D52-4C0726BF69D5}" srcOrd="0" destOrd="1" presId="urn:microsoft.com/office/officeart/2005/8/layout/hProcess7"/>
    <dgm:cxn modelId="{96056463-801F-4CFC-B968-4E7D38449CCC}" type="presOf" srcId="{F6D7B2C6-DFE8-43EE-87C6-2B70154D0B86}" destId="{3EE6B311-A824-422D-AECF-DCB7EF3BF04B}" srcOrd="0" destOrd="0" presId="urn:microsoft.com/office/officeart/2005/8/layout/hProcess7"/>
    <dgm:cxn modelId="{8880362D-B4D6-4B83-A5E8-8BC66E627BBF}" type="presOf" srcId="{EAA14524-038E-422C-8564-B9486182CF0A}" destId="{CEC22FDB-F1C9-40FB-BA46-AF740CFB7D2D}" srcOrd="0" destOrd="1" presId="urn:microsoft.com/office/officeart/2005/8/layout/hProcess7"/>
    <dgm:cxn modelId="{3F4B272A-8889-4887-B6A7-593EE68CB2D0}" type="presOf" srcId="{AEA67D7B-D7BE-43C6-BBC2-0AC05259E023}" destId="{CEC22FDB-F1C9-40FB-BA46-AF740CFB7D2D}" srcOrd="0" destOrd="0" presId="urn:microsoft.com/office/officeart/2005/8/layout/hProcess7"/>
    <dgm:cxn modelId="{A5143788-EE8C-4F83-9768-5835ADB54765}" srcId="{29113557-2E91-4BED-B2F5-FF27BA261DC3}" destId="{CEE4EDD5-DDFF-4292-B2C9-6159B2DD84E1}" srcOrd="0" destOrd="0" parTransId="{3E7A827B-9235-40CA-9756-3C1BF9F8391C}" sibTransId="{F3B73046-E408-4E6F-8583-BB26CB23EC52}"/>
    <dgm:cxn modelId="{8E491479-32E9-4A55-A3DC-2B32F3D78CB8}" type="presOf" srcId="{29113557-2E91-4BED-B2F5-FF27BA261DC3}" destId="{86F6C3E8-78CF-4551-9530-010646DB6EDC}" srcOrd="0" destOrd="0" presId="urn:microsoft.com/office/officeart/2005/8/layout/hProcess7"/>
    <dgm:cxn modelId="{F633862D-F542-4B06-9EDD-25B3320E6E33}" type="presOf" srcId="{EB4DEEDF-3E91-48B7-8A1F-F433C80A75B1}" destId="{CB43E8C4-48D3-40E1-A10C-CBACB86A16E2}" srcOrd="0" destOrd="0" presId="urn:microsoft.com/office/officeart/2005/8/layout/hProcess7"/>
    <dgm:cxn modelId="{A0C462C2-74F2-4B97-BACC-6F0455DB23FA}" type="presParOf" srcId="{3EE6B311-A824-422D-AECF-DCB7EF3BF04B}" destId="{B1E48836-8006-497F-92F4-BE245E7008C9}" srcOrd="0" destOrd="0" presId="urn:microsoft.com/office/officeart/2005/8/layout/hProcess7"/>
    <dgm:cxn modelId="{3128123D-6F70-45F3-9547-B6D9AACCFFA3}" type="presParOf" srcId="{B1E48836-8006-497F-92F4-BE245E7008C9}" destId="{CB43E8C4-48D3-40E1-A10C-CBACB86A16E2}" srcOrd="0" destOrd="0" presId="urn:microsoft.com/office/officeart/2005/8/layout/hProcess7"/>
    <dgm:cxn modelId="{22EDA4E2-E5FA-4E82-A43D-D0C93D53F080}" type="presParOf" srcId="{B1E48836-8006-497F-92F4-BE245E7008C9}" destId="{15389D24-0A9C-409A-86FD-23357C063601}" srcOrd="1" destOrd="0" presId="urn:microsoft.com/office/officeart/2005/8/layout/hProcess7"/>
    <dgm:cxn modelId="{1EBD146F-BB21-4369-B35D-FAAB4E0616A1}" type="presParOf" srcId="{B1E48836-8006-497F-92F4-BE245E7008C9}" destId="{CEC22FDB-F1C9-40FB-BA46-AF740CFB7D2D}" srcOrd="2" destOrd="0" presId="urn:microsoft.com/office/officeart/2005/8/layout/hProcess7"/>
    <dgm:cxn modelId="{90ABE26D-A127-4801-A1DF-418D988D86A6}" type="presParOf" srcId="{3EE6B311-A824-422D-AECF-DCB7EF3BF04B}" destId="{CE3794FE-5B6F-4FA1-96EB-ED3CC9FD53A8}" srcOrd="1" destOrd="0" presId="urn:microsoft.com/office/officeart/2005/8/layout/hProcess7"/>
    <dgm:cxn modelId="{611E9108-EAE3-41CB-8E31-7D535445CEC2}" type="presParOf" srcId="{3EE6B311-A824-422D-AECF-DCB7EF3BF04B}" destId="{913B5C46-71E2-4A97-A34C-D01C5122FEDA}" srcOrd="2" destOrd="0" presId="urn:microsoft.com/office/officeart/2005/8/layout/hProcess7"/>
    <dgm:cxn modelId="{A8EB7AA5-34FD-4EAD-AB88-7D683F935164}" type="presParOf" srcId="{913B5C46-71E2-4A97-A34C-D01C5122FEDA}" destId="{4ACD35B1-CE86-4753-B270-C1A997DF16E6}" srcOrd="0" destOrd="0" presId="urn:microsoft.com/office/officeart/2005/8/layout/hProcess7"/>
    <dgm:cxn modelId="{1E3D07D7-65EF-4B78-AB48-7CCD7F0DC21D}" type="presParOf" srcId="{913B5C46-71E2-4A97-A34C-D01C5122FEDA}" destId="{0927C954-36DE-45FB-AFD8-C67BA4C72CAF}" srcOrd="1" destOrd="0" presId="urn:microsoft.com/office/officeart/2005/8/layout/hProcess7"/>
    <dgm:cxn modelId="{FFE972C6-4602-4D92-A06B-078B1900F2A1}" type="presParOf" srcId="{913B5C46-71E2-4A97-A34C-D01C5122FEDA}" destId="{AEE7DE2D-72E8-429D-849E-58F665B5708A}" srcOrd="2" destOrd="0" presId="urn:microsoft.com/office/officeart/2005/8/layout/hProcess7"/>
    <dgm:cxn modelId="{3B9171D2-EB06-4D28-8F34-D1B58B932D9C}" type="presParOf" srcId="{3EE6B311-A824-422D-AECF-DCB7EF3BF04B}" destId="{F6863350-C02F-43CA-8EE8-DC06021DED6E}" srcOrd="3" destOrd="0" presId="urn:microsoft.com/office/officeart/2005/8/layout/hProcess7"/>
    <dgm:cxn modelId="{A4B3E6F2-1E70-4B91-AA52-81D63CAD4B68}" type="presParOf" srcId="{3EE6B311-A824-422D-AECF-DCB7EF3BF04B}" destId="{E6C35C85-603C-4393-A358-D12928B79DEE}" srcOrd="4" destOrd="0" presId="urn:microsoft.com/office/officeart/2005/8/layout/hProcess7"/>
    <dgm:cxn modelId="{B0FE2DCA-1BD0-4CEB-B3D9-BE2891BF71B3}" type="presParOf" srcId="{E6C35C85-603C-4393-A358-D12928B79DEE}" destId="{7FCE049E-2F64-4206-A945-9740B07929BF}" srcOrd="0" destOrd="0" presId="urn:microsoft.com/office/officeart/2005/8/layout/hProcess7"/>
    <dgm:cxn modelId="{10D542AA-DA76-4E81-A5B0-87BC9BA18F78}" type="presParOf" srcId="{E6C35C85-603C-4393-A358-D12928B79DEE}" destId="{0EE02A8A-D048-42F6-AC5E-28D49FA67C84}" srcOrd="1" destOrd="0" presId="urn:microsoft.com/office/officeart/2005/8/layout/hProcess7"/>
    <dgm:cxn modelId="{21DFF3DF-8300-42C1-BD17-0B3EE86E52F0}" type="presParOf" srcId="{E6C35C85-603C-4393-A358-D12928B79DEE}" destId="{86F6C3E8-78CF-4551-9530-010646DB6EDC}" srcOrd="2" destOrd="0" presId="urn:microsoft.com/office/officeart/2005/8/layout/hProcess7"/>
    <dgm:cxn modelId="{50E74446-4FE8-44B7-80C9-BC67036A6A4C}" type="presParOf" srcId="{3EE6B311-A824-422D-AECF-DCB7EF3BF04B}" destId="{58F5DC4D-F934-4B37-8445-FC92AD637D1C}" srcOrd="5" destOrd="0" presId="urn:microsoft.com/office/officeart/2005/8/layout/hProcess7"/>
    <dgm:cxn modelId="{B3B2B45E-1307-4514-AA0F-0D9A1BA28A00}" type="presParOf" srcId="{3EE6B311-A824-422D-AECF-DCB7EF3BF04B}" destId="{88F24BEC-D709-4754-915A-B71027842894}" srcOrd="6" destOrd="0" presId="urn:microsoft.com/office/officeart/2005/8/layout/hProcess7"/>
    <dgm:cxn modelId="{97A0D1AC-49DF-43A7-9085-77F0727992FA}" type="presParOf" srcId="{88F24BEC-D709-4754-915A-B71027842894}" destId="{8649E0FC-8FD7-447A-967F-7FC3F7091FC9}" srcOrd="0" destOrd="0" presId="urn:microsoft.com/office/officeart/2005/8/layout/hProcess7"/>
    <dgm:cxn modelId="{3308A4D5-A8DF-4543-BF7C-CB26E56A5C8D}" type="presParOf" srcId="{88F24BEC-D709-4754-915A-B71027842894}" destId="{2A7A9F46-8381-46E8-8F0B-0A09DF11C16E}" srcOrd="1" destOrd="0" presId="urn:microsoft.com/office/officeart/2005/8/layout/hProcess7"/>
    <dgm:cxn modelId="{CBF8184F-30C3-4972-A338-BC3504D3A431}" type="presParOf" srcId="{88F24BEC-D709-4754-915A-B71027842894}" destId="{7799B3A4-0606-4131-BEDF-5D94E00A9197}" srcOrd="2" destOrd="0" presId="urn:microsoft.com/office/officeart/2005/8/layout/hProcess7"/>
    <dgm:cxn modelId="{977CA398-F9A6-432F-9354-E320E3C03061}" type="presParOf" srcId="{3EE6B311-A824-422D-AECF-DCB7EF3BF04B}" destId="{443399BD-C287-4729-8A78-3C85FF62C0CE}" srcOrd="7" destOrd="0" presId="urn:microsoft.com/office/officeart/2005/8/layout/hProcess7"/>
    <dgm:cxn modelId="{B50A4E37-3D22-4E13-BF31-CBB0DF89828A}" type="presParOf" srcId="{3EE6B311-A824-422D-AECF-DCB7EF3BF04B}" destId="{94291246-B54C-49AF-A3D2-11E3E01FBD94}" srcOrd="8" destOrd="0" presId="urn:microsoft.com/office/officeart/2005/8/layout/hProcess7"/>
    <dgm:cxn modelId="{991738D4-213E-46D4-86AB-3FE05FE75387}" type="presParOf" srcId="{94291246-B54C-49AF-A3D2-11E3E01FBD94}" destId="{CE951C5A-F684-497D-9AB7-D58EC09F91E6}" srcOrd="0" destOrd="0" presId="urn:microsoft.com/office/officeart/2005/8/layout/hProcess7"/>
    <dgm:cxn modelId="{AC20F066-D4DE-46EC-8282-96662ABA8A5C}" type="presParOf" srcId="{94291246-B54C-49AF-A3D2-11E3E01FBD94}" destId="{DC17196B-8EA4-429A-9F9A-276E1A50A59D}" srcOrd="1" destOrd="0" presId="urn:microsoft.com/office/officeart/2005/8/layout/hProcess7"/>
    <dgm:cxn modelId="{4ADE33EA-7F4C-4E66-BAD6-B0D0568FD2C2}" type="presParOf" srcId="{94291246-B54C-49AF-A3D2-11E3E01FBD94}" destId="{A5EC9C1B-4958-4B34-8D52-4C0726BF69D5}"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5331FBFA-B088-4170-B69B-A12322B7562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B49EB0B1-ED68-4F38-AD78-94B81FFB8488}">
      <dgm:prSet phldrT="[Text]"/>
      <dgm:spPr/>
      <dgm:t>
        <a:bodyPr/>
        <a:lstStyle/>
        <a:p>
          <a:r>
            <a:rPr lang="en-US" dirty="0"/>
            <a:t>NWIC </a:t>
          </a:r>
          <a:r>
            <a:rPr lang="en-US"/>
            <a:t>Financial Aid</a:t>
          </a:r>
        </a:p>
      </dgm:t>
    </dgm:pt>
    <dgm:pt modelId="{791D2268-15B0-42DE-9A41-03BB5E848289}" type="parTrans" cxnId="{8571623A-BFBB-4AF3-B6E3-6F7AF9B10BBC}">
      <dgm:prSet/>
      <dgm:spPr/>
      <dgm:t>
        <a:bodyPr/>
        <a:lstStyle/>
        <a:p>
          <a:endParaRPr lang="en-US"/>
        </a:p>
      </dgm:t>
    </dgm:pt>
    <dgm:pt modelId="{1841D965-4FA4-4E97-AD30-2B30A166D698}" type="sibTrans" cxnId="{8571623A-BFBB-4AF3-B6E3-6F7AF9B10BBC}">
      <dgm:prSet/>
      <dgm:spPr/>
      <dgm:t>
        <a:bodyPr/>
        <a:lstStyle/>
        <a:p>
          <a:endParaRPr lang="en-US"/>
        </a:p>
      </dgm:t>
    </dgm:pt>
    <dgm:pt modelId="{F835ECEF-43C8-4DB8-9246-7C0A5BB7AB1B}">
      <dgm:prSet phldrT="[Text]"/>
      <dgm:spPr/>
      <dgm:t>
        <a:bodyPr/>
        <a:lstStyle/>
        <a:p>
          <a:r>
            <a:rPr lang="en-US" dirty="0"/>
            <a:t>FAFSA</a:t>
          </a:r>
        </a:p>
      </dgm:t>
    </dgm:pt>
    <dgm:pt modelId="{E01925E6-2504-44E3-B67D-D3B98B9A60AF}" type="parTrans" cxnId="{3281114C-4566-43F4-B39E-AA065182128D}">
      <dgm:prSet/>
      <dgm:spPr/>
      <dgm:t>
        <a:bodyPr/>
        <a:lstStyle/>
        <a:p>
          <a:endParaRPr lang="en-US"/>
        </a:p>
      </dgm:t>
    </dgm:pt>
    <dgm:pt modelId="{4890A5CE-DF87-45DE-9CA9-B5AA8FF42F6B}" type="sibTrans" cxnId="{3281114C-4566-43F4-B39E-AA065182128D}">
      <dgm:prSet/>
      <dgm:spPr/>
      <dgm:t>
        <a:bodyPr/>
        <a:lstStyle/>
        <a:p>
          <a:endParaRPr lang="en-US"/>
        </a:p>
      </dgm:t>
    </dgm:pt>
    <dgm:pt modelId="{FF51B362-805B-409D-8F20-41E93AD5BDDE}">
      <dgm:prSet phldrT="[Text]"/>
      <dgm:spPr/>
      <dgm:t>
        <a:bodyPr/>
        <a:lstStyle/>
        <a:p>
          <a:r>
            <a:rPr lang="en-US" dirty="0">
              <a:hlinkClick xmlns:r="http://schemas.openxmlformats.org/officeDocument/2006/relationships" r:id="rId1"/>
            </a:rPr>
            <a:t>https://fafsa.gov/</a:t>
          </a:r>
          <a:r>
            <a:rPr lang="en-US" dirty="0"/>
            <a:t>  </a:t>
          </a:r>
        </a:p>
      </dgm:t>
    </dgm:pt>
    <dgm:pt modelId="{6F6CCB90-7560-4A53-B4DA-6EA39B94E2B0}" type="parTrans" cxnId="{729623B2-B5AD-4F89-9153-185BB95D2AE2}">
      <dgm:prSet/>
      <dgm:spPr/>
      <dgm:t>
        <a:bodyPr/>
        <a:lstStyle/>
        <a:p>
          <a:endParaRPr lang="en-US"/>
        </a:p>
      </dgm:t>
    </dgm:pt>
    <dgm:pt modelId="{3A934816-43BC-41F5-B5EB-3421AD077525}" type="sibTrans" cxnId="{729623B2-B5AD-4F89-9153-185BB95D2AE2}">
      <dgm:prSet/>
      <dgm:spPr/>
      <dgm:t>
        <a:bodyPr/>
        <a:lstStyle/>
        <a:p>
          <a:endParaRPr lang="en-US"/>
        </a:p>
      </dgm:t>
    </dgm:pt>
    <dgm:pt modelId="{A6F93416-8DCC-402D-B546-626E8B3D14FB}">
      <dgm:prSet phldrT="[Text]"/>
      <dgm:spPr/>
      <dgm:t>
        <a:bodyPr/>
        <a:lstStyle/>
        <a:p>
          <a:r>
            <a:rPr lang="en-US" dirty="0">
              <a:hlinkClick xmlns:r="http://schemas.openxmlformats.org/officeDocument/2006/relationships" r:id="rId2"/>
            </a:rPr>
            <a:t>https://studentaid.ed.gov/sa/</a:t>
          </a:r>
          <a:r>
            <a:rPr lang="en-US" dirty="0"/>
            <a:t>  </a:t>
          </a:r>
        </a:p>
      </dgm:t>
    </dgm:pt>
    <dgm:pt modelId="{9D4BBE68-1E54-4CD4-9915-2D7231049788}" type="parTrans" cxnId="{CF65B239-0806-4B8E-93C9-E49F70A5FC2B}">
      <dgm:prSet/>
      <dgm:spPr/>
      <dgm:t>
        <a:bodyPr/>
        <a:lstStyle/>
        <a:p>
          <a:endParaRPr lang="en-US"/>
        </a:p>
      </dgm:t>
    </dgm:pt>
    <dgm:pt modelId="{40F55214-5BBE-4BF9-ABBC-A1089EC23BA6}" type="sibTrans" cxnId="{CF65B239-0806-4B8E-93C9-E49F70A5FC2B}">
      <dgm:prSet/>
      <dgm:spPr/>
      <dgm:t>
        <a:bodyPr/>
        <a:lstStyle/>
        <a:p>
          <a:endParaRPr lang="en-US"/>
        </a:p>
      </dgm:t>
    </dgm:pt>
    <dgm:pt modelId="{2625175E-3AA4-4DE2-810F-02B9B74396BE}">
      <dgm:prSet phldrT="[Text]"/>
      <dgm:spPr/>
      <dgm:t>
        <a:bodyPr/>
        <a:lstStyle/>
        <a:p>
          <a:r>
            <a:rPr lang="en-US" dirty="0"/>
            <a:t>Federal Student Aid</a:t>
          </a:r>
        </a:p>
      </dgm:t>
    </dgm:pt>
    <dgm:pt modelId="{2C0A512C-1951-4DDF-9634-02F222F0BA89}" type="parTrans" cxnId="{4716E61B-178F-42FF-A6F4-46FB5E810043}">
      <dgm:prSet/>
      <dgm:spPr/>
      <dgm:t>
        <a:bodyPr/>
        <a:lstStyle/>
        <a:p>
          <a:endParaRPr lang="en-US"/>
        </a:p>
      </dgm:t>
    </dgm:pt>
    <dgm:pt modelId="{DE6E4DE2-A657-4E2D-AFE8-FAB0E9EEA70C}" type="sibTrans" cxnId="{4716E61B-178F-42FF-A6F4-46FB5E810043}">
      <dgm:prSet/>
      <dgm:spPr/>
      <dgm:t>
        <a:bodyPr/>
        <a:lstStyle/>
        <a:p>
          <a:endParaRPr lang="en-US"/>
        </a:p>
      </dgm:t>
    </dgm:pt>
    <dgm:pt modelId="{21BF0775-E67E-7E47-A30E-24C29D9AFE09}">
      <dgm:prSet custT="1"/>
      <dgm:spPr/>
      <dgm:t>
        <a:bodyPr/>
        <a:lstStyle/>
        <a:p>
          <a:r>
            <a:rPr lang="en-US" sz="2400"/>
            <a:t>https://www.nwic.edu/student-life/northwest-indian-college-financial-aid/ </a:t>
          </a:r>
        </a:p>
      </dgm:t>
    </dgm:pt>
    <dgm:pt modelId="{B3B9486C-FB45-B24C-A3E5-BE4759773EEF}" type="parTrans" cxnId="{37DA6E16-1434-5744-8784-3356DC5D4CAB}">
      <dgm:prSet/>
      <dgm:spPr/>
      <dgm:t>
        <a:bodyPr/>
        <a:lstStyle/>
        <a:p>
          <a:endParaRPr lang="en-US"/>
        </a:p>
      </dgm:t>
    </dgm:pt>
    <dgm:pt modelId="{0ACCAAC6-1D8E-3F4A-BE08-6CB515405AC8}" type="sibTrans" cxnId="{37DA6E16-1434-5744-8784-3356DC5D4CAB}">
      <dgm:prSet/>
      <dgm:spPr/>
      <dgm:t>
        <a:bodyPr/>
        <a:lstStyle/>
        <a:p>
          <a:endParaRPr lang="en-US"/>
        </a:p>
      </dgm:t>
    </dgm:pt>
    <dgm:pt modelId="{45EA3DAA-C07F-4327-9FAA-69241FB918C9}" type="pres">
      <dgm:prSet presAssocID="{5331FBFA-B088-4170-B69B-A12322B75623}" presName="linear" presStyleCnt="0">
        <dgm:presLayoutVars>
          <dgm:animLvl val="lvl"/>
          <dgm:resizeHandles val="exact"/>
        </dgm:presLayoutVars>
      </dgm:prSet>
      <dgm:spPr/>
      <dgm:t>
        <a:bodyPr/>
        <a:lstStyle/>
        <a:p>
          <a:endParaRPr lang="en-US"/>
        </a:p>
      </dgm:t>
    </dgm:pt>
    <dgm:pt modelId="{6CD2A494-A592-493A-8C21-6D456593B758}" type="pres">
      <dgm:prSet presAssocID="{B49EB0B1-ED68-4F38-AD78-94B81FFB8488}" presName="parentText" presStyleLbl="node1" presStyleIdx="0" presStyleCnt="3">
        <dgm:presLayoutVars>
          <dgm:chMax val="0"/>
          <dgm:bulletEnabled val="1"/>
        </dgm:presLayoutVars>
      </dgm:prSet>
      <dgm:spPr/>
      <dgm:t>
        <a:bodyPr/>
        <a:lstStyle/>
        <a:p>
          <a:endParaRPr lang="en-US"/>
        </a:p>
      </dgm:t>
    </dgm:pt>
    <dgm:pt modelId="{169E8C59-58EF-B04A-BFBE-09F7FB5B30B2}" type="pres">
      <dgm:prSet presAssocID="{B49EB0B1-ED68-4F38-AD78-94B81FFB8488}" presName="childText" presStyleLbl="revTx" presStyleIdx="0" presStyleCnt="3">
        <dgm:presLayoutVars>
          <dgm:bulletEnabled val="1"/>
        </dgm:presLayoutVars>
      </dgm:prSet>
      <dgm:spPr/>
      <dgm:t>
        <a:bodyPr/>
        <a:lstStyle/>
        <a:p>
          <a:endParaRPr lang="en-US"/>
        </a:p>
      </dgm:t>
    </dgm:pt>
    <dgm:pt modelId="{F63DCFF1-065E-4761-89F6-7584CEB10195}" type="pres">
      <dgm:prSet presAssocID="{F835ECEF-43C8-4DB8-9246-7C0A5BB7AB1B}" presName="parentText" presStyleLbl="node1" presStyleIdx="1" presStyleCnt="3">
        <dgm:presLayoutVars>
          <dgm:chMax val="0"/>
          <dgm:bulletEnabled val="1"/>
        </dgm:presLayoutVars>
      </dgm:prSet>
      <dgm:spPr/>
      <dgm:t>
        <a:bodyPr/>
        <a:lstStyle/>
        <a:p>
          <a:endParaRPr lang="en-US"/>
        </a:p>
      </dgm:t>
    </dgm:pt>
    <dgm:pt modelId="{F7E9F12A-27B5-4C97-A60D-51DD57F8EEAD}" type="pres">
      <dgm:prSet presAssocID="{F835ECEF-43C8-4DB8-9246-7C0A5BB7AB1B}" presName="childText" presStyleLbl="revTx" presStyleIdx="1" presStyleCnt="3">
        <dgm:presLayoutVars>
          <dgm:bulletEnabled val="1"/>
        </dgm:presLayoutVars>
      </dgm:prSet>
      <dgm:spPr/>
      <dgm:t>
        <a:bodyPr/>
        <a:lstStyle/>
        <a:p>
          <a:endParaRPr lang="en-US"/>
        </a:p>
      </dgm:t>
    </dgm:pt>
    <dgm:pt modelId="{41952741-B5EB-45C6-B152-B43CAFE3BFC5}" type="pres">
      <dgm:prSet presAssocID="{2625175E-3AA4-4DE2-810F-02B9B74396BE}" presName="parentText" presStyleLbl="node1" presStyleIdx="2" presStyleCnt="3">
        <dgm:presLayoutVars>
          <dgm:chMax val="0"/>
          <dgm:bulletEnabled val="1"/>
        </dgm:presLayoutVars>
      </dgm:prSet>
      <dgm:spPr/>
      <dgm:t>
        <a:bodyPr/>
        <a:lstStyle/>
        <a:p>
          <a:endParaRPr lang="en-US"/>
        </a:p>
      </dgm:t>
    </dgm:pt>
    <dgm:pt modelId="{AFFEC188-7FFE-47DD-9448-5D7D8E1BC117}" type="pres">
      <dgm:prSet presAssocID="{2625175E-3AA4-4DE2-810F-02B9B74396BE}" presName="childText" presStyleLbl="revTx" presStyleIdx="2" presStyleCnt="3">
        <dgm:presLayoutVars>
          <dgm:bulletEnabled val="1"/>
        </dgm:presLayoutVars>
      </dgm:prSet>
      <dgm:spPr/>
      <dgm:t>
        <a:bodyPr/>
        <a:lstStyle/>
        <a:p>
          <a:endParaRPr lang="en-US"/>
        </a:p>
      </dgm:t>
    </dgm:pt>
  </dgm:ptLst>
  <dgm:cxnLst>
    <dgm:cxn modelId="{729623B2-B5AD-4F89-9153-185BB95D2AE2}" srcId="{F835ECEF-43C8-4DB8-9246-7C0A5BB7AB1B}" destId="{FF51B362-805B-409D-8F20-41E93AD5BDDE}" srcOrd="0" destOrd="0" parTransId="{6F6CCB90-7560-4A53-B4DA-6EA39B94E2B0}" sibTransId="{3A934816-43BC-41F5-B5EB-3421AD077525}"/>
    <dgm:cxn modelId="{2943C72F-077F-D846-9818-6D566428BF3E}" type="presOf" srcId="{A6F93416-8DCC-402D-B546-626E8B3D14FB}" destId="{AFFEC188-7FFE-47DD-9448-5D7D8E1BC117}" srcOrd="0" destOrd="0" presId="urn:microsoft.com/office/officeart/2005/8/layout/vList2"/>
    <dgm:cxn modelId="{CA69DE44-81FB-A145-8D4A-115228BCCC20}" type="presOf" srcId="{FF51B362-805B-409D-8F20-41E93AD5BDDE}" destId="{F7E9F12A-27B5-4C97-A60D-51DD57F8EEAD}" srcOrd="0" destOrd="0" presId="urn:microsoft.com/office/officeart/2005/8/layout/vList2"/>
    <dgm:cxn modelId="{37DA6E16-1434-5744-8784-3356DC5D4CAB}" srcId="{B49EB0B1-ED68-4F38-AD78-94B81FFB8488}" destId="{21BF0775-E67E-7E47-A30E-24C29D9AFE09}" srcOrd="0" destOrd="0" parTransId="{B3B9486C-FB45-B24C-A3E5-BE4759773EEF}" sibTransId="{0ACCAAC6-1D8E-3F4A-BE08-6CB515405AC8}"/>
    <dgm:cxn modelId="{9563EF04-AD9B-4EAA-9F0E-8D3CE634A404}" type="presOf" srcId="{5331FBFA-B088-4170-B69B-A12322B75623}" destId="{45EA3DAA-C07F-4327-9FAA-69241FB918C9}" srcOrd="0" destOrd="0" presId="urn:microsoft.com/office/officeart/2005/8/layout/vList2"/>
    <dgm:cxn modelId="{8571623A-BFBB-4AF3-B6E3-6F7AF9B10BBC}" srcId="{5331FBFA-B088-4170-B69B-A12322B75623}" destId="{B49EB0B1-ED68-4F38-AD78-94B81FFB8488}" srcOrd="0" destOrd="0" parTransId="{791D2268-15B0-42DE-9A41-03BB5E848289}" sibTransId="{1841D965-4FA4-4E97-AD30-2B30A166D698}"/>
    <dgm:cxn modelId="{8986971E-5F91-E142-8474-D0B691659508}" type="presOf" srcId="{21BF0775-E67E-7E47-A30E-24C29D9AFE09}" destId="{169E8C59-58EF-B04A-BFBE-09F7FB5B30B2}" srcOrd="0" destOrd="0" presId="urn:microsoft.com/office/officeart/2005/8/layout/vList2"/>
    <dgm:cxn modelId="{3281114C-4566-43F4-B39E-AA065182128D}" srcId="{5331FBFA-B088-4170-B69B-A12322B75623}" destId="{F835ECEF-43C8-4DB8-9246-7C0A5BB7AB1B}" srcOrd="1" destOrd="0" parTransId="{E01925E6-2504-44E3-B67D-D3B98B9A60AF}" sibTransId="{4890A5CE-DF87-45DE-9CA9-B5AA8FF42F6B}"/>
    <dgm:cxn modelId="{70F14C49-EE2A-564B-8637-0EAF0A824D82}" type="presOf" srcId="{B49EB0B1-ED68-4F38-AD78-94B81FFB8488}" destId="{6CD2A494-A592-493A-8C21-6D456593B758}" srcOrd="0" destOrd="0" presId="urn:microsoft.com/office/officeart/2005/8/layout/vList2"/>
    <dgm:cxn modelId="{D00F3038-C782-8949-BC0F-68425DE638B2}" type="presOf" srcId="{2625175E-3AA4-4DE2-810F-02B9B74396BE}" destId="{41952741-B5EB-45C6-B152-B43CAFE3BFC5}" srcOrd="0" destOrd="0" presId="urn:microsoft.com/office/officeart/2005/8/layout/vList2"/>
    <dgm:cxn modelId="{4716E61B-178F-42FF-A6F4-46FB5E810043}" srcId="{5331FBFA-B088-4170-B69B-A12322B75623}" destId="{2625175E-3AA4-4DE2-810F-02B9B74396BE}" srcOrd="2" destOrd="0" parTransId="{2C0A512C-1951-4DDF-9634-02F222F0BA89}" sibTransId="{DE6E4DE2-A657-4E2D-AFE8-FAB0E9EEA70C}"/>
    <dgm:cxn modelId="{CF65B239-0806-4B8E-93C9-E49F70A5FC2B}" srcId="{2625175E-3AA4-4DE2-810F-02B9B74396BE}" destId="{A6F93416-8DCC-402D-B546-626E8B3D14FB}" srcOrd="0" destOrd="0" parTransId="{9D4BBE68-1E54-4CD4-9915-2D7231049788}" sibTransId="{40F55214-5BBE-4BF9-ABBC-A1089EC23BA6}"/>
    <dgm:cxn modelId="{215B650E-5172-B241-BA21-FF7138BF734D}" type="presOf" srcId="{F835ECEF-43C8-4DB8-9246-7C0A5BB7AB1B}" destId="{F63DCFF1-065E-4761-89F6-7584CEB10195}" srcOrd="0" destOrd="0" presId="urn:microsoft.com/office/officeart/2005/8/layout/vList2"/>
    <dgm:cxn modelId="{3216F534-0721-DA49-91C6-B1EF3AD06E57}" type="presParOf" srcId="{45EA3DAA-C07F-4327-9FAA-69241FB918C9}" destId="{6CD2A494-A592-493A-8C21-6D456593B758}" srcOrd="0" destOrd="0" presId="urn:microsoft.com/office/officeart/2005/8/layout/vList2"/>
    <dgm:cxn modelId="{33365653-016F-1045-B47E-405076969FB5}" type="presParOf" srcId="{45EA3DAA-C07F-4327-9FAA-69241FB918C9}" destId="{169E8C59-58EF-B04A-BFBE-09F7FB5B30B2}" srcOrd="1" destOrd="0" presId="urn:microsoft.com/office/officeart/2005/8/layout/vList2"/>
    <dgm:cxn modelId="{57B629B8-128E-9340-9B13-BA0745C1F21E}" type="presParOf" srcId="{45EA3DAA-C07F-4327-9FAA-69241FB918C9}" destId="{F63DCFF1-065E-4761-89F6-7584CEB10195}" srcOrd="2" destOrd="0" presId="urn:microsoft.com/office/officeart/2005/8/layout/vList2"/>
    <dgm:cxn modelId="{52B2149C-1454-A542-B7BF-5CFF257776B9}" type="presParOf" srcId="{45EA3DAA-C07F-4327-9FAA-69241FB918C9}" destId="{F7E9F12A-27B5-4C97-A60D-51DD57F8EEAD}" srcOrd="3" destOrd="0" presId="urn:microsoft.com/office/officeart/2005/8/layout/vList2"/>
    <dgm:cxn modelId="{752411B0-FF30-C542-BD83-94E0D444B2C9}" type="presParOf" srcId="{45EA3DAA-C07F-4327-9FAA-69241FB918C9}" destId="{41952741-B5EB-45C6-B152-B43CAFE3BFC5}" srcOrd="4" destOrd="0" presId="urn:microsoft.com/office/officeart/2005/8/layout/vList2"/>
    <dgm:cxn modelId="{C64C42D9-2CC7-6E48-8136-D90C07183524}" type="presParOf" srcId="{45EA3DAA-C07F-4327-9FAA-69241FB918C9}" destId="{AFFEC188-7FFE-47DD-9448-5D7D8E1BC117}"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70676C27-0A20-44B1-89A6-43F1E332BE3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6850CA6C-E72E-408D-84E8-F38063E7E0C7}">
      <dgm:prSet phldrT="[Text]"/>
      <dgm:spPr/>
      <dgm:t>
        <a:bodyPr/>
        <a:lstStyle/>
        <a:p>
          <a:r>
            <a:rPr lang="en-US" dirty="0"/>
            <a:t>Washington State Aid</a:t>
          </a:r>
        </a:p>
      </dgm:t>
    </dgm:pt>
    <dgm:pt modelId="{0E926639-B551-4324-B702-0CEC9B03F632}" type="parTrans" cxnId="{FBB0D431-9C8A-45D2-8C30-49FB9DA8D5CA}">
      <dgm:prSet/>
      <dgm:spPr/>
      <dgm:t>
        <a:bodyPr/>
        <a:lstStyle/>
        <a:p>
          <a:endParaRPr lang="en-US"/>
        </a:p>
      </dgm:t>
    </dgm:pt>
    <dgm:pt modelId="{A968FB37-1280-45D1-86A2-FA06B8639013}" type="sibTrans" cxnId="{FBB0D431-9C8A-45D2-8C30-49FB9DA8D5CA}">
      <dgm:prSet/>
      <dgm:spPr/>
      <dgm:t>
        <a:bodyPr/>
        <a:lstStyle/>
        <a:p>
          <a:endParaRPr lang="en-US"/>
        </a:p>
      </dgm:t>
    </dgm:pt>
    <dgm:pt modelId="{9C067CB8-C667-4D55-BFAD-61B135E97DFC}">
      <dgm:prSet phldrT="[Text]"/>
      <dgm:spPr/>
      <dgm:t>
        <a:bodyPr/>
        <a:lstStyle/>
        <a:p>
          <a:r>
            <a:rPr lang="en-US" dirty="0">
              <a:hlinkClick xmlns:r="http://schemas.openxmlformats.org/officeDocument/2006/relationships" r:id="rId1"/>
            </a:rPr>
            <a:t>http://readysetgrad.org/</a:t>
          </a:r>
          <a:r>
            <a:rPr lang="en-US" dirty="0"/>
            <a:t>  </a:t>
          </a:r>
        </a:p>
      </dgm:t>
    </dgm:pt>
    <dgm:pt modelId="{869BF08F-28A0-4285-B084-F0A99B00F101}" type="parTrans" cxnId="{A43018D8-28F2-4F50-9E7A-7DF3A684DEA8}">
      <dgm:prSet/>
      <dgm:spPr/>
      <dgm:t>
        <a:bodyPr/>
        <a:lstStyle/>
        <a:p>
          <a:endParaRPr lang="en-US"/>
        </a:p>
      </dgm:t>
    </dgm:pt>
    <dgm:pt modelId="{C46E8DE2-674C-473D-B4EF-4BBBC97B85A6}" type="sibTrans" cxnId="{A43018D8-28F2-4F50-9E7A-7DF3A684DEA8}">
      <dgm:prSet/>
      <dgm:spPr/>
      <dgm:t>
        <a:bodyPr/>
        <a:lstStyle/>
        <a:p>
          <a:endParaRPr lang="en-US"/>
        </a:p>
      </dgm:t>
    </dgm:pt>
    <dgm:pt modelId="{372F280D-29C6-4D79-BD95-82B375AB82F6}">
      <dgm:prSet phldrT="[Text]"/>
      <dgm:spPr/>
      <dgm:t>
        <a:bodyPr/>
        <a:lstStyle/>
        <a:p>
          <a:r>
            <a:rPr lang="en-US" dirty="0"/>
            <a:t>American Indian College Fund</a:t>
          </a:r>
        </a:p>
      </dgm:t>
    </dgm:pt>
    <dgm:pt modelId="{CC429D67-70A8-4AA0-9177-1419BF7733B8}" type="parTrans" cxnId="{747B082A-2827-4638-B79D-99C384931B51}">
      <dgm:prSet/>
      <dgm:spPr/>
      <dgm:t>
        <a:bodyPr/>
        <a:lstStyle/>
        <a:p>
          <a:endParaRPr lang="en-US"/>
        </a:p>
      </dgm:t>
    </dgm:pt>
    <dgm:pt modelId="{5DD04EE6-A3B9-4772-9F27-BA2ED61147CB}" type="sibTrans" cxnId="{747B082A-2827-4638-B79D-99C384931B51}">
      <dgm:prSet/>
      <dgm:spPr/>
      <dgm:t>
        <a:bodyPr/>
        <a:lstStyle/>
        <a:p>
          <a:endParaRPr lang="en-US"/>
        </a:p>
      </dgm:t>
    </dgm:pt>
    <dgm:pt modelId="{722363EB-7500-427A-A4C3-FF5648D0F2BB}">
      <dgm:prSet phldrT="[Text]"/>
      <dgm:spPr/>
      <dgm:t>
        <a:bodyPr/>
        <a:lstStyle/>
        <a:p>
          <a:r>
            <a:rPr lang="en-US" dirty="0">
              <a:hlinkClick xmlns:r="http://schemas.openxmlformats.org/officeDocument/2006/relationships" r:id="rId2"/>
            </a:rPr>
            <a:t>http://www.collegefund.org/</a:t>
          </a:r>
          <a:r>
            <a:rPr lang="en-US" dirty="0"/>
            <a:t> </a:t>
          </a:r>
        </a:p>
      </dgm:t>
    </dgm:pt>
    <dgm:pt modelId="{F25E4EB6-3253-4C59-9116-2D46FBF3A2E4}" type="parTrans" cxnId="{75B20506-60FF-4BDB-ADF7-AF12B5B4D689}">
      <dgm:prSet/>
      <dgm:spPr/>
      <dgm:t>
        <a:bodyPr/>
        <a:lstStyle/>
        <a:p>
          <a:endParaRPr lang="en-US"/>
        </a:p>
      </dgm:t>
    </dgm:pt>
    <dgm:pt modelId="{DFB89728-20FD-40CE-AEAD-5B4D4F32BF4D}" type="sibTrans" cxnId="{75B20506-60FF-4BDB-ADF7-AF12B5B4D689}">
      <dgm:prSet/>
      <dgm:spPr/>
      <dgm:t>
        <a:bodyPr/>
        <a:lstStyle/>
        <a:p>
          <a:endParaRPr lang="en-US"/>
        </a:p>
      </dgm:t>
    </dgm:pt>
    <dgm:pt modelId="{E861FD57-BF94-4A4E-9EB1-EB87372E3B49}">
      <dgm:prSet phldrT="[Text]"/>
      <dgm:spPr/>
      <dgm:t>
        <a:bodyPr/>
        <a:lstStyle/>
        <a:p>
          <a:r>
            <a:rPr lang="en-US" dirty="0">
              <a:hlinkClick xmlns:r="http://schemas.openxmlformats.org/officeDocument/2006/relationships" r:id="rId3"/>
            </a:rPr>
            <a:t>http://jics.nwic.edu</a:t>
          </a:r>
          <a:r>
            <a:rPr lang="en-US" dirty="0"/>
            <a:t> </a:t>
          </a:r>
        </a:p>
      </dgm:t>
    </dgm:pt>
    <dgm:pt modelId="{02891613-7536-40C8-8229-F9E7ED4F7D13}" type="parTrans" cxnId="{EE02F661-1A75-47AC-B75E-6511BBDF8D30}">
      <dgm:prSet/>
      <dgm:spPr/>
      <dgm:t>
        <a:bodyPr/>
        <a:lstStyle/>
        <a:p>
          <a:endParaRPr lang="en-US"/>
        </a:p>
      </dgm:t>
    </dgm:pt>
    <dgm:pt modelId="{40794CB1-7F68-4BC0-B018-ECC0E829FB4E}" type="sibTrans" cxnId="{EE02F661-1A75-47AC-B75E-6511BBDF8D30}">
      <dgm:prSet/>
      <dgm:spPr/>
      <dgm:t>
        <a:bodyPr/>
        <a:lstStyle/>
        <a:p>
          <a:endParaRPr lang="en-US"/>
        </a:p>
      </dgm:t>
    </dgm:pt>
    <dgm:pt modelId="{10BA4D71-42C3-45A9-A7E7-3FB9B08F4753}">
      <dgm:prSet phldrT="[Text]"/>
      <dgm:spPr/>
      <dgm:t>
        <a:bodyPr/>
        <a:lstStyle/>
        <a:p>
          <a:r>
            <a:rPr lang="en-US" dirty="0"/>
            <a:t>JICS</a:t>
          </a:r>
        </a:p>
      </dgm:t>
    </dgm:pt>
    <dgm:pt modelId="{AD6CC16F-4B82-4C6B-A9D1-C94DFB331482}" type="parTrans" cxnId="{26876272-B37D-4CF2-80C6-8C1336533234}">
      <dgm:prSet/>
      <dgm:spPr/>
      <dgm:t>
        <a:bodyPr/>
        <a:lstStyle/>
        <a:p>
          <a:endParaRPr lang="en-US"/>
        </a:p>
      </dgm:t>
    </dgm:pt>
    <dgm:pt modelId="{A8F5754D-D67C-4F85-9C4A-C379DE6C730B}" type="sibTrans" cxnId="{26876272-B37D-4CF2-80C6-8C1336533234}">
      <dgm:prSet/>
      <dgm:spPr/>
      <dgm:t>
        <a:bodyPr/>
        <a:lstStyle/>
        <a:p>
          <a:endParaRPr lang="en-US"/>
        </a:p>
      </dgm:t>
    </dgm:pt>
    <dgm:pt modelId="{A2CCB4AA-ED91-4439-ACDA-6A447A21FD60}" type="pres">
      <dgm:prSet presAssocID="{70676C27-0A20-44B1-89A6-43F1E332BE3A}" presName="linear" presStyleCnt="0">
        <dgm:presLayoutVars>
          <dgm:animLvl val="lvl"/>
          <dgm:resizeHandles val="exact"/>
        </dgm:presLayoutVars>
      </dgm:prSet>
      <dgm:spPr/>
      <dgm:t>
        <a:bodyPr/>
        <a:lstStyle/>
        <a:p>
          <a:endParaRPr lang="en-US"/>
        </a:p>
      </dgm:t>
    </dgm:pt>
    <dgm:pt modelId="{EBDE3C3D-10F1-4704-B7C7-5081475D7C25}" type="pres">
      <dgm:prSet presAssocID="{6850CA6C-E72E-408D-84E8-F38063E7E0C7}" presName="parentText" presStyleLbl="node1" presStyleIdx="0" presStyleCnt="3" custLinFactNeighborY="1288">
        <dgm:presLayoutVars>
          <dgm:chMax val="0"/>
          <dgm:bulletEnabled val="1"/>
        </dgm:presLayoutVars>
      </dgm:prSet>
      <dgm:spPr/>
      <dgm:t>
        <a:bodyPr/>
        <a:lstStyle/>
        <a:p>
          <a:endParaRPr lang="en-US"/>
        </a:p>
      </dgm:t>
    </dgm:pt>
    <dgm:pt modelId="{ACE2D568-83A1-4869-9113-8884B41987CF}" type="pres">
      <dgm:prSet presAssocID="{6850CA6C-E72E-408D-84E8-F38063E7E0C7}" presName="childText" presStyleLbl="revTx" presStyleIdx="0" presStyleCnt="3">
        <dgm:presLayoutVars>
          <dgm:bulletEnabled val="1"/>
        </dgm:presLayoutVars>
      </dgm:prSet>
      <dgm:spPr/>
      <dgm:t>
        <a:bodyPr/>
        <a:lstStyle/>
        <a:p>
          <a:endParaRPr lang="en-US"/>
        </a:p>
      </dgm:t>
    </dgm:pt>
    <dgm:pt modelId="{96F96632-762B-411E-A416-57F9B27841AE}" type="pres">
      <dgm:prSet presAssocID="{372F280D-29C6-4D79-BD95-82B375AB82F6}" presName="parentText" presStyleLbl="node1" presStyleIdx="1" presStyleCnt="3">
        <dgm:presLayoutVars>
          <dgm:chMax val="0"/>
          <dgm:bulletEnabled val="1"/>
        </dgm:presLayoutVars>
      </dgm:prSet>
      <dgm:spPr/>
      <dgm:t>
        <a:bodyPr/>
        <a:lstStyle/>
        <a:p>
          <a:endParaRPr lang="en-US"/>
        </a:p>
      </dgm:t>
    </dgm:pt>
    <dgm:pt modelId="{8A8081B9-80F0-4ED2-B017-87B05C669C04}" type="pres">
      <dgm:prSet presAssocID="{372F280D-29C6-4D79-BD95-82B375AB82F6}" presName="childText" presStyleLbl="revTx" presStyleIdx="1" presStyleCnt="3">
        <dgm:presLayoutVars>
          <dgm:bulletEnabled val="1"/>
        </dgm:presLayoutVars>
      </dgm:prSet>
      <dgm:spPr/>
      <dgm:t>
        <a:bodyPr/>
        <a:lstStyle/>
        <a:p>
          <a:endParaRPr lang="en-US"/>
        </a:p>
      </dgm:t>
    </dgm:pt>
    <dgm:pt modelId="{2B72E3B7-450C-49EB-B816-11072C7F576D}" type="pres">
      <dgm:prSet presAssocID="{10BA4D71-42C3-45A9-A7E7-3FB9B08F4753}" presName="parentText" presStyleLbl="node1" presStyleIdx="2" presStyleCnt="3">
        <dgm:presLayoutVars>
          <dgm:chMax val="0"/>
          <dgm:bulletEnabled val="1"/>
        </dgm:presLayoutVars>
      </dgm:prSet>
      <dgm:spPr/>
      <dgm:t>
        <a:bodyPr/>
        <a:lstStyle/>
        <a:p>
          <a:endParaRPr lang="en-US"/>
        </a:p>
      </dgm:t>
    </dgm:pt>
    <dgm:pt modelId="{1A9AAE09-3941-47D5-9A18-C41D347ED0A3}" type="pres">
      <dgm:prSet presAssocID="{10BA4D71-42C3-45A9-A7E7-3FB9B08F4753}" presName="childText" presStyleLbl="revTx" presStyleIdx="2" presStyleCnt="3">
        <dgm:presLayoutVars>
          <dgm:bulletEnabled val="1"/>
        </dgm:presLayoutVars>
      </dgm:prSet>
      <dgm:spPr/>
      <dgm:t>
        <a:bodyPr/>
        <a:lstStyle/>
        <a:p>
          <a:endParaRPr lang="en-US"/>
        </a:p>
      </dgm:t>
    </dgm:pt>
  </dgm:ptLst>
  <dgm:cxnLst>
    <dgm:cxn modelId="{4B8122CD-A8C7-42C4-A028-7F8FF6018297}" type="presOf" srcId="{70676C27-0A20-44B1-89A6-43F1E332BE3A}" destId="{A2CCB4AA-ED91-4439-ACDA-6A447A21FD60}" srcOrd="0" destOrd="0" presId="urn:microsoft.com/office/officeart/2005/8/layout/vList2"/>
    <dgm:cxn modelId="{747B082A-2827-4638-B79D-99C384931B51}" srcId="{70676C27-0A20-44B1-89A6-43F1E332BE3A}" destId="{372F280D-29C6-4D79-BD95-82B375AB82F6}" srcOrd="1" destOrd="0" parTransId="{CC429D67-70A8-4AA0-9177-1419BF7733B8}" sibTransId="{5DD04EE6-A3B9-4772-9F27-BA2ED61147CB}"/>
    <dgm:cxn modelId="{A858CB55-71B6-4B87-8EF1-204EEAA83BFD}" type="presOf" srcId="{E861FD57-BF94-4A4E-9EB1-EB87372E3B49}" destId="{1A9AAE09-3941-47D5-9A18-C41D347ED0A3}" srcOrd="0" destOrd="0" presId="urn:microsoft.com/office/officeart/2005/8/layout/vList2"/>
    <dgm:cxn modelId="{26876272-B37D-4CF2-80C6-8C1336533234}" srcId="{70676C27-0A20-44B1-89A6-43F1E332BE3A}" destId="{10BA4D71-42C3-45A9-A7E7-3FB9B08F4753}" srcOrd="2" destOrd="0" parTransId="{AD6CC16F-4B82-4C6B-A9D1-C94DFB331482}" sibTransId="{A8F5754D-D67C-4F85-9C4A-C379DE6C730B}"/>
    <dgm:cxn modelId="{5F01394F-68F7-46C9-9249-E34B64A54081}" type="presOf" srcId="{722363EB-7500-427A-A4C3-FF5648D0F2BB}" destId="{8A8081B9-80F0-4ED2-B017-87B05C669C04}" srcOrd="0" destOrd="0" presId="urn:microsoft.com/office/officeart/2005/8/layout/vList2"/>
    <dgm:cxn modelId="{C20DCAAB-6554-4AE9-8F08-B316C42BEE51}" type="presOf" srcId="{6850CA6C-E72E-408D-84E8-F38063E7E0C7}" destId="{EBDE3C3D-10F1-4704-B7C7-5081475D7C25}" srcOrd="0" destOrd="0" presId="urn:microsoft.com/office/officeart/2005/8/layout/vList2"/>
    <dgm:cxn modelId="{75B20506-60FF-4BDB-ADF7-AF12B5B4D689}" srcId="{372F280D-29C6-4D79-BD95-82B375AB82F6}" destId="{722363EB-7500-427A-A4C3-FF5648D0F2BB}" srcOrd="0" destOrd="0" parTransId="{F25E4EB6-3253-4C59-9116-2D46FBF3A2E4}" sibTransId="{DFB89728-20FD-40CE-AEAD-5B4D4F32BF4D}"/>
    <dgm:cxn modelId="{F666674D-DC6C-4D30-A544-37C86C417051}" type="presOf" srcId="{372F280D-29C6-4D79-BD95-82B375AB82F6}" destId="{96F96632-762B-411E-A416-57F9B27841AE}" srcOrd="0" destOrd="0" presId="urn:microsoft.com/office/officeart/2005/8/layout/vList2"/>
    <dgm:cxn modelId="{EE02F661-1A75-47AC-B75E-6511BBDF8D30}" srcId="{10BA4D71-42C3-45A9-A7E7-3FB9B08F4753}" destId="{E861FD57-BF94-4A4E-9EB1-EB87372E3B49}" srcOrd="0" destOrd="0" parTransId="{02891613-7536-40C8-8229-F9E7ED4F7D13}" sibTransId="{40794CB1-7F68-4BC0-B018-ECC0E829FB4E}"/>
    <dgm:cxn modelId="{D3A11C66-D305-403F-A3DF-7A2234BD156F}" type="presOf" srcId="{9C067CB8-C667-4D55-BFAD-61B135E97DFC}" destId="{ACE2D568-83A1-4869-9113-8884B41987CF}" srcOrd="0" destOrd="0" presId="urn:microsoft.com/office/officeart/2005/8/layout/vList2"/>
    <dgm:cxn modelId="{3C0FB886-4CC6-40D1-ABBF-E69295BDA87C}" type="presOf" srcId="{10BA4D71-42C3-45A9-A7E7-3FB9B08F4753}" destId="{2B72E3B7-450C-49EB-B816-11072C7F576D}" srcOrd="0" destOrd="0" presId="urn:microsoft.com/office/officeart/2005/8/layout/vList2"/>
    <dgm:cxn modelId="{A43018D8-28F2-4F50-9E7A-7DF3A684DEA8}" srcId="{6850CA6C-E72E-408D-84E8-F38063E7E0C7}" destId="{9C067CB8-C667-4D55-BFAD-61B135E97DFC}" srcOrd="0" destOrd="0" parTransId="{869BF08F-28A0-4285-B084-F0A99B00F101}" sibTransId="{C46E8DE2-674C-473D-B4EF-4BBBC97B85A6}"/>
    <dgm:cxn modelId="{FBB0D431-9C8A-45D2-8C30-49FB9DA8D5CA}" srcId="{70676C27-0A20-44B1-89A6-43F1E332BE3A}" destId="{6850CA6C-E72E-408D-84E8-F38063E7E0C7}" srcOrd="0" destOrd="0" parTransId="{0E926639-B551-4324-B702-0CEC9B03F632}" sibTransId="{A968FB37-1280-45D1-86A2-FA06B8639013}"/>
    <dgm:cxn modelId="{70F1611E-6A1F-4C24-B5A6-FA49415463CD}" type="presParOf" srcId="{A2CCB4AA-ED91-4439-ACDA-6A447A21FD60}" destId="{EBDE3C3D-10F1-4704-B7C7-5081475D7C25}" srcOrd="0" destOrd="0" presId="urn:microsoft.com/office/officeart/2005/8/layout/vList2"/>
    <dgm:cxn modelId="{E342BB07-5B32-4580-B442-011BDE5CB416}" type="presParOf" srcId="{A2CCB4AA-ED91-4439-ACDA-6A447A21FD60}" destId="{ACE2D568-83A1-4869-9113-8884B41987CF}" srcOrd="1" destOrd="0" presId="urn:microsoft.com/office/officeart/2005/8/layout/vList2"/>
    <dgm:cxn modelId="{294F16D2-3185-4CA2-9EDC-89506DE09467}" type="presParOf" srcId="{A2CCB4AA-ED91-4439-ACDA-6A447A21FD60}" destId="{96F96632-762B-411E-A416-57F9B27841AE}" srcOrd="2" destOrd="0" presId="urn:microsoft.com/office/officeart/2005/8/layout/vList2"/>
    <dgm:cxn modelId="{5D800ED2-3D5B-43BE-88B4-28DAA72F1E26}" type="presParOf" srcId="{A2CCB4AA-ED91-4439-ACDA-6A447A21FD60}" destId="{8A8081B9-80F0-4ED2-B017-87B05C669C04}" srcOrd="3" destOrd="0" presId="urn:microsoft.com/office/officeart/2005/8/layout/vList2"/>
    <dgm:cxn modelId="{D9725FE0-6152-4AFD-AC86-6B1A6FBA55AD}" type="presParOf" srcId="{A2CCB4AA-ED91-4439-ACDA-6A447A21FD60}" destId="{2B72E3B7-450C-49EB-B816-11072C7F576D}" srcOrd="4" destOrd="0" presId="urn:microsoft.com/office/officeart/2005/8/layout/vList2"/>
    <dgm:cxn modelId="{CBED1480-DD1D-4887-A0D5-43573881B44E}" type="presParOf" srcId="{A2CCB4AA-ED91-4439-ACDA-6A447A21FD60}" destId="{1A9AAE09-3941-47D5-9A18-C41D347ED0A3}" srcOrd="5"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FEAF215-E7CB-4C2B-850A-7A9E6EC850E2}" type="doc">
      <dgm:prSet loTypeId="urn:microsoft.com/office/officeart/2005/8/layout/architecture" loCatId="officeonline" qsTypeId="urn:microsoft.com/office/officeart/2005/8/quickstyle/simple1" qsCatId="simple" csTypeId="urn:microsoft.com/office/officeart/2005/8/colors/accent1_2" csCatId="accent1" phldr="1"/>
      <dgm:spPr/>
      <dgm:t>
        <a:bodyPr/>
        <a:lstStyle/>
        <a:p>
          <a:endParaRPr lang="en-US"/>
        </a:p>
      </dgm:t>
    </dgm:pt>
    <dgm:pt modelId="{6A1A8F84-C630-4181-AE77-528071BF705B}">
      <dgm:prSet phldrT="[Text]"/>
      <dgm:spPr/>
      <dgm:t>
        <a:bodyPr/>
        <a:lstStyle/>
        <a:p>
          <a:r>
            <a:rPr lang="en-US" dirty="0"/>
            <a:t>Were you selected for verification?</a:t>
          </a:r>
        </a:p>
      </dgm:t>
    </dgm:pt>
    <dgm:pt modelId="{60B878B9-F871-4222-BB86-244447DBE2E2}" type="parTrans" cxnId="{87659D69-5217-474C-8FEF-1FB6A15C7EDF}">
      <dgm:prSet/>
      <dgm:spPr/>
      <dgm:t>
        <a:bodyPr/>
        <a:lstStyle/>
        <a:p>
          <a:endParaRPr lang="en-US"/>
        </a:p>
      </dgm:t>
    </dgm:pt>
    <dgm:pt modelId="{F5C5C03F-9F53-4393-B369-136D48E465B6}" type="sibTrans" cxnId="{87659D69-5217-474C-8FEF-1FB6A15C7EDF}">
      <dgm:prSet/>
      <dgm:spPr/>
      <dgm:t>
        <a:bodyPr/>
        <a:lstStyle/>
        <a:p>
          <a:endParaRPr lang="en-US"/>
        </a:p>
      </dgm:t>
    </dgm:pt>
    <dgm:pt modelId="{99B91A87-F289-400F-A00A-B70AB6B1580A}">
      <dgm:prSet phldrT="[Text]"/>
      <dgm:spPr/>
      <dgm:t>
        <a:bodyPr/>
        <a:lstStyle/>
        <a:p>
          <a:r>
            <a:rPr lang="en-US" dirty="0"/>
            <a:t>Did you add NWIC’s school code to your FAFSA?</a:t>
          </a:r>
        </a:p>
      </dgm:t>
    </dgm:pt>
    <dgm:pt modelId="{B2BEC347-28BF-479C-B788-4ECB0482113F}" type="parTrans" cxnId="{B4456A39-12D1-4E53-870A-A4F1D407D8D5}">
      <dgm:prSet/>
      <dgm:spPr/>
      <dgm:t>
        <a:bodyPr/>
        <a:lstStyle/>
        <a:p>
          <a:endParaRPr lang="en-US"/>
        </a:p>
      </dgm:t>
    </dgm:pt>
    <dgm:pt modelId="{076D78B0-EFB9-4D4B-A8BA-3935619AA980}" type="sibTrans" cxnId="{B4456A39-12D1-4E53-870A-A4F1D407D8D5}">
      <dgm:prSet/>
      <dgm:spPr/>
      <dgm:t>
        <a:bodyPr/>
        <a:lstStyle/>
        <a:p>
          <a:endParaRPr lang="en-US"/>
        </a:p>
      </dgm:t>
    </dgm:pt>
    <dgm:pt modelId="{1B4987D3-FAC1-41CB-AABB-1C2A153A6BC0}">
      <dgm:prSet phldrT="[Text]"/>
      <dgm:spPr/>
      <dgm:t>
        <a:bodyPr/>
        <a:lstStyle/>
        <a:p>
          <a:r>
            <a:rPr lang="en-US" dirty="0"/>
            <a:t>Did you submit a Financial Aid Data Sheet?</a:t>
          </a:r>
        </a:p>
      </dgm:t>
    </dgm:pt>
    <dgm:pt modelId="{7B0C0BFF-ACA6-4EB4-90CF-2AC81A23CD99}" type="parTrans" cxnId="{A05AAE9D-455F-4738-8E08-83D74D180BB9}">
      <dgm:prSet/>
      <dgm:spPr/>
      <dgm:t>
        <a:bodyPr/>
        <a:lstStyle/>
        <a:p>
          <a:endParaRPr lang="en-US"/>
        </a:p>
      </dgm:t>
    </dgm:pt>
    <dgm:pt modelId="{1A18E0C6-F5AD-4193-A59C-D2207DB6758B}" type="sibTrans" cxnId="{A05AAE9D-455F-4738-8E08-83D74D180BB9}">
      <dgm:prSet/>
      <dgm:spPr/>
      <dgm:t>
        <a:bodyPr/>
        <a:lstStyle/>
        <a:p>
          <a:endParaRPr lang="en-US"/>
        </a:p>
      </dgm:t>
    </dgm:pt>
    <dgm:pt modelId="{2D87FABA-D9D5-43EB-A041-709859A6622C}">
      <dgm:prSet phldrT="[Text]"/>
      <dgm:spPr/>
      <dgm:t>
        <a:bodyPr/>
        <a:lstStyle/>
        <a:p>
          <a:r>
            <a:rPr lang="en-US" dirty="0"/>
            <a:t>Are you enrolled?</a:t>
          </a:r>
        </a:p>
      </dgm:t>
    </dgm:pt>
    <dgm:pt modelId="{2A69705E-1DE9-4D0A-B351-40F854544B9D}" type="parTrans" cxnId="{F0E57B9D-E788-47E2-A188-608494218F0A}">
      <dgm:prSet/>
      <dgm:spPr/>
      <dgm:t>
        <a:bodyPr/>
        <a:lstStyle/>
        <a:p>
          <a:endParaRPr lang="en-US"/>
        </a:p>
      </dgm:t>
    </dgm:pt>
    <dgm:pt modelId="{1E34FBC3-8347-4E8A-9502-81F7B0E0DDCF}" type="sibTrans" cxnId="{F0E57B9D-E788-47E2-A188-608494218F0A}">
      <dgm:prSet/>
      <dgm:spPr/>
      <dgm:t>
        <a:bodyPr/>
        <a:lstStyle/>
        <a:p>
          <a:endParaRPr lang="en-US"/>
        </a:p>
      </dgm:t>
    </dgm:pt>
    <dgm:pt modelId="{5E3E1CDF-2B1E-4634-8B44-1590E970DDC6}">
      <dgm:prSet phldrT="[Text]"/>
      <dgm:spPr/>
      <dgm:t>
        <a:bodyPr/>
        <a:lstStyle/>
        <a:p>
          <a:r>
            <a:rPr lang="en-US" dirty="0"/>
            <a:t>Were you admitted?</a:t>
          </a:r>
        </a:p>
      </dgm:t>
    </dgm:pt>
    <dgm:pt modelId="{826BC54B-1B47-4F5E-ADCB-A52AB39B441E}" type="parTrans" cxnId="{5203EB57-EE75-4CD0-8257-D85C0654AC29}">
      <dgm:prSet/>
      <dgm:spPr/>
      <dgm:t>
        <a:bodyPr/>
        <a:lstStyle/>
        <a:p>
          <a:endParaRPr lang="en-US"/>
        </a:p>
      </dgm:t>
    </dgm:pt>
    <dgm:pt modelId="{CAF71E87-AA39-40CE-BDDC-9821B2ECD8E2}" type="sibTrans" cxnId="{5203EB57-EE75-4CD0-8257-D85C0654AC29}">
      <dgm:prSet/>
      <dgm:spPr/>
      <dgm:t>
        <a:bodyPr/>
        <a:lstStyle/>
        <a:p>
          <a:endParaRPr lang="en-US"/>
        </a:p>
      </dgm:t>
    </dgm:pt>
    <dgm:pt modelId="{71C36006-DAF6-4667-ACE3-BDF57FD4FB7D}">
      <dgm:prSet phldrT="[Text]"/>
      <dgm:spPr/>
      <dgm:t>
        <a:bodyPr/>
        <a:lstStyle/>
        <a:p>
          <a:r>
            <a:rPr lang="en-US" dirty="0"/>
            <a:t>What’s your Program of Study?</a:t>
          </a:r>
        </a:p>
      </dgm:t>
    </dgm:pt>
    <dgm:pt modelId="{25A96DCB-8FC6-45D0-AA2C-42E08928DD9A}" type="parTrans" cxnId="{A8EFB3DC-61F4-4C1E-B99F-FFA08853697C}">
      <dgm:prSet/>
      <dgm:spPr/>
      <dgm:t>
        <a:bodyPr/>
        <a:lstStyle/>
        <a:p>
          <a:endParaRPr lang="en-US"/>
        </a:p>
      </dgm:t>
    </dgm:pt>
    <dgm:pt modelId="{CEC94C6C-F9A5-4F1E-AA29-D6FEA9085D0C}" type="sibTrans" cxnId="{A8EFB3DC-61F4-4C1E-B99F-FFA08853697C}">
      <dgm:prSet/>
      <dgm:spPr/>
      <dgm:t>
        <a:bodyPr/>
        <a:lstStyle/>
        <a:p>
          <a:endParaRPr lang="en-US"/>
        </a:p>
      </dgm:t>
    </dgm:pt>
    <dgm:pt modelId="{2B694B34-8572-4B35-A309-C341F5B3C688}">
      <dgm:prSet phldrT="[Text]"/>
      <dgm:spPr/>
      <dgm:t>
        <a:bodyPr/>
        <a:lstStyle/>
        <a:p>
          <a:r>
            <a:rPr lang="en-US" dirty="0"/>
            <a:t>Where are you at in your maximum timeframe?</a:t>
          </a:r>
        </a:p>
      </dgm:t>
    </dgm:pt>
    <dgm:pt modelId="{D632991B-B089-45BB-9A1B-55125EB01C23}" type="parTrans" cxnId="{E8B22052-A1C0-402B-882D-7359FD11E976}">
      <dgm:prSet/>
      <dgm:spPr/>
      <dgm:t>
        <a:bodyPr/>
        <a:lstStyle/>
        <a:p>
          <a:endParaRPr lang="en-US"/>
        </a:p>
      </dgm:t>
    </dgm:pt>
    <dgm:pt modelId="{614DB066-C27F-419E-91DF-158DB746D072}" type="sibTrans" cxnId="{E8B22052-A1C0-402B-882D-7359FD11E976}">
      <dgm:prSet/>
      <dgm:spPr/>
      <dgm:t>
        <a:bodyPr/>
        <a:lstStyle/>
        <a:p>
          <a:endParaRPr lang="en-US"/>
        </a:p>
      </dgm:t>
    </dgm:pt>
    <dgm:pt modelId="{4220076A-8EEB-4CEE-80E6-417E9AD49AB4}">
      <dgm:prSet phldrT="[Text]"/>
      <dgm:spPr/>
      <dgm:t>
        <a:bodyPr/>
        <a:lstStyle/>
        <a:p>
          <a:r>
            <a:rPr lang="en-US" dirty="0"/>
            <a:t>Did you submit your tax transcripts?</a:t>
          </a:r>
        </a:p>
      </dgm:t>
    </dgm:pt>
    <dgm:pt modelId="{0A2ADE18-E7C1-44DE-932D-05B889600FD8}" type="parTrans" cxnId="{E1991526-EEEA-41E2-9DA3-8D7FFBB075CB}">
      <dgm:prSet/>
      <dgm:spPr/>
      <dgm:t>
        <a:bodyPr/>
        <a:lstStyle/>
        <a:p>
          <a:endParaRPr lang="en-US"/>
        </a:p>
      </dgm:t>
    </dgm:pt>
    <dgm:pt modelId="{7D80774C-135B-4FD2-82E8-B59FF4015727}" type="sibTrans" cxnId="{E1991526-EEEA-41E2-9DA3-8D7FFBB075CB}">
      <dgm:prSet/>
      <dgm:spPr/>
      <dgm:t>
        <a:bodyPr/>
        <a:lstStyle/>
        <a:p>
          <a:endParaRPr lang="en-US"/>
        </a:p>
      </dgm:t>
    </dgm:pt>
    <dgm:pt modelId="{BBB4DCCB-F452-4921-9648-9F4682AAD1A3}">
      <dgm:prSet phldrT="[Text]"/>
      <dgm:spPr/>
      <dgm:t>
        <a:bodyPr/>
        <a:lstStyle/>
        <a:p>
          <a:r>
            <a:rPr lang="en-US" dirty="0"/>
            <a:t>Did you register for selective service? (males only)</a:t>
          </a:r>
        </a:p>
      </dgm:t>
    </dgm:pt>
    <dgm:pt modelId="{4716F4A5-0E05-4E16-BC4C-AD8D328105BF}" type="parTrans" cxnId="{AAC27898-FB71-472A-88E7-A5B269533000}">
      <dgm:prSet/>
      <dgm:spPr/>
      <dgm:t>
        <a:bodyPr/>
        <a:lstStyle/>
        <a:p>
          <a:endParaRPr lang="en-US"/>
        </a:p>
      </dgm:t>
    </dgm:pt>
    <dgm:pt modelId="{F81B6A4E-C318-4826-B52E-ED1D1DBB29FE}" type="sibTrans" cxnId="{AAC27898-FB71-472A-88E7-A5B269533000}">
      <dgm:prSet/>
      <dgm:spPr/>
      <dgm:t>
        <a:bodyPr/>
        <a:lstStyle/>
        <a:p>
          <a:endParaRPr lang="en-US"/>
        </a:p>
      </dgm:t>
    </dgm:pt>
    <dgm:pt modelId="{C643D8F8-33B4-4D04-AAE3-A0549B43FCF9}">
      <dgm:prSet phldrT="[Text]"/>
      <dgm:spPr/>
      <dgm:t>
        <a:bodyPr/>
        <a:lstStyle/>
        <a:p>
          <a:r>
            <a:rPr lang="en-US" dirty="0"/>
            <a:t>When did you submit your FAFSA?</a:t>
          </a:r>
        </a:p>
      </dgm:t>
    </dgm:pt>
    <dgm:pt modelId="{4C23C2E0-CBF6-471D-B512-CC30C62904AE}" type="parTrans" cxnId="{CA543788-FF92-4BEB-8922-788F72B3F794}">
      <dgm:prSet/>
      <dgm:spPr/>
      <dgm:t>
        <a:bodyPr/>
        <a:lstStyle/>
        <a:p>
          <a:endParaRPr lang="en-US"/>
        </a:p>
      </dgm:t>
    </dgm:pt>
    <dgm:pt modelId="{B1316479-CAF0-4DED-8179-C8CB492E1497}" type="sibTrans" cxnId="{CA543788-FF92-4BEB-8922-788F72B3F794}">
      <dgm:prSet/>
      <dgm:spPr/>
      <dgm:t>
        <a:bodyPr/>
        <a:lstStyle/>
        <a:p>
          <a:endParaRPr lang="en-US"/>
        </a:p>
      </dgm:t>
    </dgm:pt>
    <dgm:pt modelId="{3D0B5674-6C75-44F5-A301-CCBD574EFB4D}">
      <dgm:prSet phldrT="[Text]"/>
      <dgm:spPr/>
      <dgm:t>
        <a:bodyPr/>
        <a:lstStyle/>
        <a:p>
          <a:r>
            <a:rPr lang="en-US" dirty="0"/>
            <a:t>Are you in good standing?</a:t>
          </a:r>
        </a:p>
      </dgm:t>
    </dgm:pt>
    <dgm:pt modelId="{779771E9-2DD6-4C4A-A5F4-7F1B4A58BFFE}" type="parTrans" cxnId="{03411732-4424-4D81-98F8-7B56A29878AC}">
      <dgm:prSet/>
      <dgm:spPr/>
      <dgm:t>
        <a:bodyPr/>
        <a:lstStyle/>
        <a:p>
          <a:endParaRPr lang="en-US"/>
        </a:p>
      </dgm:t>
    </dgm:pt>
    <dgm:pt modelId="{940D1F28-2080-4CD2-AFA1-78C40EC73E30}" type="sibTrans" cxnId="{03411732-4424-4D81-98F8-7B56A29878AC}">
      <dgm:prSet/>
      <dgm:spPr/>
      <dgm:t>
        <a:bodyPr/>
        <a:lstStyle/>
        <a:p>
          <a:endParaRPr lang="en-US"/>
        </a:p>
      </dgm:t>
    </dgm:pt>
    <dgm:pt modelId="{30EE5C6D-7CEF-4712-8624-0BFD67116F5D}">
      <dgm:prSet phldrT="[Text]"/>
      <dgm:spPr/>
      <dgm:t>
        <a:bodyPr/>
        <a:lstStyle/>
        <a:p>
          <a:r>
            <a:rPr lang="en-US" dirty="0"/>
            <a:t>Have you submitted your verification worksheet?</a:t>
          </a:r>
        </a:p>
      </dgm:t>
    </dgm:pt>
    <dgm:pt modelId="{A183F168-40EE-41B3-9667-E848EC7435F8}" type="parTrans" cxnId="{990D4B10-08ED-42EE-B899-4CA4E11BEA3D}">
      <dgm:prSet/>
      <dgm:spPr/>
      <dgm:t>
        <a:bodyPr/>
        <a:lstStyle/>
        <a:p>
          <a:endParaRPr lang="en-US"/>
        </a:p>
      </dgm:t>
    </dgm:pt>
    <dgm:pt modelId="{A76E2EF7-F866-49AA-B11C-F1FDD7B27EC7}" type="sibTrans" cxnId="{990D4B10-08ED-42EE-B899-4CA4E11BEA3D}">
      <dgm:prSet/>
      <dgm:spPr/>
      <dgm:t>
        <a:bodyPr/>
        <a:lstStyle/>
        <a:p>
          <a:endParaRPr lang="en-US"/>
        </a:p>
      </dgm:t>
    </dgm:pt>
    <dgm:pt modelId="{30348132-D51F-4855-8628-AC01D220F66B}">
      <dgm:prSet phldrT="[Text]"/>
      <dgm:spPr/>
      <dgm:t>
        <a:bodyPr/>
        <a:lstStyle/>
        <a:p>
          <a:r>
            <a:rPr lang="en-US" dirty="0"/>
            <a:t>Did you meet our priority deadlines?</a:t>
          </a:r>
        </a:p>
      </dgm:t>
    </dgm:pt>
    <dgm:pt modelId="{35E8ADBB-9CF4-456E-9657-FCC21A2C27F0}" type="parTrans" cxnId="{0D6702AF-00F1-42EC-90D7-B910562D9C00}">
      <dgm:prSet/>
      <dgm:spPr/>
      <dgm:t>
        <a:bodyPr/>
        <a:lstStyle/>
        <a:p>
          <a:endParaRPr lang="en-US"/>
        </a:p>
      </dgm:t>
    </dgm:pt>
    <dgm:pt modelId="{6C572D2E-57C6-4B62-9513-41DC92FF885D}" type="sibTrans" cxnId="{0D6702AF-00F1-42EC-90D7-B910562D9C00}">
      <dgm:prSet/>
      <dgm:spPr/>
      <dgm:t>
        <a:bodyPr/>
        <a:lstStyle/>
        <a:p>
          <a:endParaRPr lang="en-US"/>
        </a:p>
      </dgm:t>
    </dgm:pt>
    <dgm:pt modelId="{03E3227F-0803-4FF2-AAE6-EEC35E4B935B}">
      <dgm:prSet phldrT="[Text]"/>
      <dgm:spPr/>
      <dgm:t>
        <a:bodyPr/>
        <a:lstStyle/>
        <a:p>
          <a:r>
            <a:rPr lang="en-US" dirty="0"/>
            <a:t>What is your cumulative GPA?</a:t>
          </a:r>
        </a:p>
      </dgm:t>
    </dgm:pt>
    <dgm:pt modelId="{F8C5E604-6C4B-47E7-A9D9-763F2711DE68}" type="parTrans" cxnId="{E348D1EF-A09B-41DE-B74A-509C0E8E79C6}">
      <dgm:prSet/>
      <dgm:spPr/>
      <dgm:t>
        <a:bodyPr/>
        <a:lstStyle/>
        <a:p>
          <a:endParaRPr lang="en-US"/>
        </a:p>
      </dgm:t>
    </dgm:pt>
    <dgm:pt modelId="{8B5D7505-556E-4794-96C1-67A1EF74EBE1}" type="sibTrans" cxnId="{E348D1EF-A09B-41DE-B74A-509C0E8E79C6}">
      <dgm:prSet/>
      <dgm:spPr/>
      <dgm:t>
        <a:bodyPr/>
        <a:lstStyle/>
        <a:p>
          <a:endParaRPr lang="en-US"/>
        </a:p>
      </dgm:t>
    </dgm:pt>
    <dgm:pt modelId="{AC2D9483-0FF0-4629-AC00-F509B95BB18B}">
      <dgm:prSet phldrT="[Text]"/>
      <dgm:spPr/>
      <dgm:t>
        <a:bodyPr/>
        <a:lstStyle/>
        <a:p>
          <a:r>
            <a:rPr lang="en-US" dirty="0"/>
            <a:t>Have you submitted a Financial Needs Analysis request?</a:t>
          </a:r>
        </a:p>
      </dgm:t>
    </dgm:pt>
    <dgm:pt modelId="{60707CC4-9074-4706-BBC8-9C0F892D698F}" type="parTrans" cxnId="{A7C3E4CB-2703-4FB5-9050-4B8129281D46}">
      <dgm:prSet/>
      <dgm:spPr/>
      <dgm:t>
        <a:bodyPr/>
        <a:lstStyle/>
        <a:p>
          <a:endParaRPr lang="en-US"/>
        </a:p>
      </dgm:t>
    </dgm:pt>
    <dgm:pt modelId="{8E3556F5-E6F1-4D93-96B6-0AB52CA28026}" type="sibTrans" cxnId="{A7C3E4CB-2703-4FB5-9050-4B8129281D46}">
      <dgm:prSet/>
      <dgm:spPr/>
      <dgm:t>
        <a:bodyPr/>
        <a:lstStyle/>
        <a:p>
          <a:endParaRPr lang="en-US"/>
        </a:p>
      </dgm:t>
    </dgm:pt>
    <dgm:pt modelId="{7CFA060F-84E3-48E6-89CF-92DA916B2A61}">
      <dgm:prSet phldrT="[Text]"/>
      <dgm:spPr/>
      <dgm:t>
        <a:bodyPr/>
        <a:lstStyle/>
        <a:p>
          <a:r>
            <a:rPr lang="en-US" dirty="0"/>
            <a:t>What is your Lifetime Eligibility Usage percentage?</a:t>
          </a:r>
        </a:p>
      </dgm:t>
    </dgm:pt>
    <dgm:pt modelId="{3142B7A0-CC34-4A08-9974-817E612D0900}" type="parTrans" cxnId="{8C4F7CB2-2D58-4F2F-8A60-83525AF4A7E2}">
      <dgm:prSet/>
      <dgm:spPr/>
      <dgm:t>
        <a:bodyPr/>
        <a:lstStyle/>
        <a:p>
          <a:endParaRPr lang="en-US"/>
        </a:p>
      </dgm:t>
    </dgm:pt>
    <dgm:pt modelId="{D115B476-0748-4E14-9702-E8E4B0C84C72}" type="sibTrans" cxnId="{8C4F7CB2-2D58-4F2F-8A60-83525AF4A7E2}">
      <dgm:prSet/>
      <dgm:spPr/>
      <dgm:t>
        <a:bodyPr/>
        <a:lstStyle/>
        <a:p>
          <a:endParaRPr lang="en-US"/>
        </a:p>
      </dgm:t>
    </dgm:pt>
    <dgm:pt modelId="{5202B8A0-3985-4F68-B9E1-A008FBEF7AFB}">
      <dgm:prSet phldrT="[Text]"/>
      <dgm:spPr/>
      <dgm:t>
        <a:bodyPr/>
        <a:lstStyle/>
        <a:p>
          <a:r>
            <a:rPr lang="en-US" dirty="0"/>
            <a:t>Are you enrolled at another institution?</a:t>
          </a:r>
        </a:p>
      </dgm:t>
    </dgm:pt>
    <dgm:pt modelId="{E7AFB5FF-4E4F-4E79-8D50-D4A107F8EFBE}" type="parTrans" cxnId="{E2EEBB28-FB79-4C4B-B6E7-B5DD5BD54FAA}">
      <dgm:prSet/>
      <dgm:spPr/>
      <dgm:t>
        <a:bodyPr/>
        <a:lstStyle/>
        <a:p>
          <a:endParaRPr lang="en-US"/>
        </a:p>
      </dgm:t>
    </dgm:pt>
    <dgm:pt modelId="{FF4693AC-475F-4459-80DB-00451EF4EA57}" type="sibTrans" cxnId="{E2EEBB28-FB79-4C4B-B6E7-B5DD5BD54FAA}">
      <dgm:prSet/>
      <dgm:spPr/>
      <dgm:t>
        <a:bodyPr/>
        <a:lstStyle/>
        <a:p>
          <a:endParaRPr lang="en-US"/>
        </a:p>
      </dgm:t>
    </dgm:pt>
    <dgm:pt modelId="{A9710594-AC81-41AB-ADE4-666B8A9869D0}">
      <dgm:prSet phldrT="[Text]"/>
      <dgm:spPr/>
      <dgm:t>
        <a:bodyPr/>
        <a:lstStyle/>
        <a:p>
          <a:r>
            <a:rPr lang="en-US" dirty="0"/>
            <a:t>Have you filed your taxes?</a:t>
          </a:r>
        </a:p>
      </dgm:t>
    </dgm:pt>
    <dgm:pt modelId="{5CAE5CD5-78AA-4813-B5E8-1525918D68F6}" type="parTrans" cxnId="{294A2D2A-EF0F-4475-A086-CCDB8850DDF0}">
      <dgm:prSet/>
      <dgm:spPr/>
      <dgm:t>
        <a:bodyPr/>
        <a:lstStyle/>
        <a:p>
          <a:endParaRPr lang="en-US"/>
        </a:p>
      </dgm:t>
    </dgm:pt>
    <dgm:pt modelId="{6C89267A-CD43-4830-A680-3A528156443C}" type="sibTrans" cxnId="{294A2D2A-EF0F-4475-A086-CCDB8850DDF0}">
      <dgm:prSet/>
      <dgm:spPr/>
      <dgm:t>
        <a:bodyPr/>
        <a:lstStyle/>
        <a:p>
          <a:endParaRPr lang="en-US"/>
        </a:p>
      </dgm:t>
    </dgm:pt>
    <dgm:pt modelId="{D05A5CF5-E85B-45E4-84EA-A9497AC659F2}">
      <dgm:prSet phldrT="[Text]"/>
      <dgm:spPr/>
      <dgm:t>
        <a:bodyPr/>
        <a:lstStyle/>
        <a:p>
          <a:r>
            <a:rPr lang="en-US" dirty="0"/>
            <a:t>Are you receiving outside scholarships?</a:t>
          </a:r>
        </a:p>
      </dgm:t>
    </dgm:pt>
    <dgm:pt modelId="{1CF00E29-7DF9-40F3-8C80-D265D7543772}" type="parTrans" cxnId="{6134BAF8-176E-4358-B0C5-D5E8DE3288FF}">
      <dgm:prSet/>
      <dgm:spPr/>
      <dgm:t>
        <a:bodyPr/>
        <a:lstStyle/>
        <a:p>
          <a:endParaRPr lang="en-US"/>
        </a:p>
      </dgm:t>
    </dgm:pt>
    <dgm:pt modelId="{69B27210-730E-48C5-BD09-D8E4B3391EA7}" type="sibTrans" cxnId="{6134BAF8-176E-4358-B0C5-D5E8DE3288FF}">
      <dgm:prSet/>
      <dgm:spPr/>
      <dgm:t>
        <a:bodyPr/>
        <a:lstStyle/>
        <a:p>
          <a:endParaRPr lang="en-US"/>
        </a:p>
      </dgm:t>
    </dgm:pt>
    <dgm:pt modelId="{ACDA19F5-CC6E-4BF4-A113-F2D6BEE0C51E}">
      <dgm:prSet phldrT="[Text]"/>
      <dgm:spPr/>
      <dgm:t>
        <a:bodyPr/>
        <a:lstStyle/>
        <a:p>
          <a:r>
            <a:rPr lang="en-US" dirty="0"/>
            <a:t>Are you in default on any student loans?</a:t>
          </a:r>
        </a:p>
      </dgm:t>
    </dgm:pt>
    <dgm:pt modelId="{50895DB7-5070-408A-97E3-AE7452A4A52B}" type="parTrans" cxnId="{624C6219-793E-4992-9A1D-87A10411B15E}">
      <dgm:prSet/>
      <dgm:spPr/>
      <dgm:t>
        <a:bodyPr/>
        <a:lstStyle/>
        <a:p>
          <a:endParaRPr lang="en-US"/>
        </a:p>
      </dgm:t>
    </dgm:pt>
    <dgm:pt modelId="{5A78B001-FC34-4DA9-869C-99B57FF6F040}" type="sibTrans" cxnId="{624C6219-793E-4992-9A1D-87A10411B15E}">
      <dgm:prSet/>
      <dgm:spPr/>
      <dgm:t>
        <a:bodyPr/>
        <a:lstStyle/>
        <a:p>
          <a:endParaRPr lang="en-US"/>
        </a:p>
      </dgm:t>
    </dgm:pt>
    <dgm:pt modelId="{A2F1DEC5-9A36-4C1D-8BF5-7BA4429A4FBB}">
      <dgm:prSet phldrT="[Text]"/>
      <dgm:spPr/>
      <dgm:t>
        <a:bodyPr/>
        <a:lstStyle/>
        <a:p>
          <a:r>
            <a:rPr lang="en-US" dirty="0"/>
            <a:t>Have you resided in Washington state for at least a year prior to your first day of classes?</a:t>
          </a:r>
        </a:p>
      </dgm:t>
    </dgm:pt>
    <dgm:pt modelId="{451E99B2-148B-4EB0-9882-FCF3135AD709}" type="parTrans" cxnId="{372C3450-D284-4839-9AED-0796A99A645C}">
      <dgm:prSet/>
      <dgm:spPr/>
      <dgm:t>
        <a:bodyPr/>
        <a:lstStyle/>
        <a:p>
          <a:endParaRPr lang="en-US"/>
        </a:p>
      </dgm:t>
    </dgm:pt>
    <dgm:pt modelId="{3671000E-5933-49EF-95F0-BA633D69F4FF}" type="sibTrans" cxnId="{372C3450-D284-4839-9AED-0796A99A645C}">
      <dgm:prSet/>
      <dgm:spPr/>
      <dgm:t>
        <a:bodyPr/>
        <a:lstStyle/>
        <a:p>
          <a:endParaRPr lang="en-US"/>
        </a:p>
      </dgm:t>
    </dgm:pt>
    <dgm:pt modelId="{67B2AC9D-4435-4C82-8D7C-DA7B8EDEAE30}">
      <dgm:prSet phldrT="[Text]"/>
      <dgm:spPr/>
      <dgm:t>
        <a:bodyPr/>
        <a:lstStyle/>
        <a:p>
          <a:r>
            <a:rPr lang="en-US" dirty="0"/>
            <a:t>Have you attended your classes?</a:t>
          </a:r>
        </a:p>
      </dgm:t>
    </dgm:pt>
    <dgm:pt modelId="{D6534044-0C34-4456-B214-EAF4E02C696F}" type="parTrans" cxnId="{E6676611-9D39-4FBF-AE16-5A87A214E3F5}">
      <dgm:prSet/>
      <dgm:spPr/>
      <dgm:t>
        <a:bodyPr/>
        <a:lstStyle/>
        <a:p>
          <a:endParaRPr lang="en-US"/>
        </a:p>
      </dgm:t>
    </dgm:pt>
    <dgm:pt modelId="{D787E9EB-B8DD-4781-B49C-EFF4528CA06E}" type="sibTrans" cxnId="{E6676611-9D39-4FBF-AE16-5A87A214E3F5}">
      <dgm:prSet/>
      <dgm:spPr/>
      <dgm:t>
        <a:bodyPr/>
        <a:lstStyle/>
        <a:p>
          <a:endParaRPr lang="en-US"/>
        </a:p>
      </dgm:t>
    </dgm:pt>
    <dgm:pt modelId="{97D8FE4E-B13B-4252-9940-EFD863267189}">
      <dgm:prSet phldrT="[Text]"/>
      <dgm:spPr/>
      <dgm:t>
        <a:bodyPr/>
        <a:lstStyle/>
        <a:p>
          <a:r>
            <a:rPr lang="en-US" dirty="0"/>
            <a:t>Have you earned a degree?</a:t>
          </a:r>
        </a:p>
      </dgm:t>
    </dgm:pt>
    <dgm:pt modelId="{267AA3E2-E76C-4EF1-9A6A-920919BE9E31}" type="parTrans" cxnId="{1BF5983B-3588-4DD9-A6ED-D1C9E59BEDB5}">
      <dgm:prSet/>
      <dgm:spPr/>
      <dgm:t>
        <a:bodyPr/>
        <a:lstStyle/>
        <a:p>
          <a:endParaRPr lang="en-US"/>
        </a:p>
      </dgm:t>
    </dgm:pt>
    <dgm:pt modelId="{582206D3-F49F-4360-ACA3-6A377AB1BB32}" type="sibTrans" cxnId="{1BF5983B-3588-4DD9-A6ED-D1C9E59BEDB5}">
      <dgm:prSet/>
      <dgm:spPr/>
      <dgm:t>
        <a:bodyPr/>
        <a:lstStyle/>
        <a:p>
          <a:endParaRPr lang="en-US"/>
        </a:p>
      </dgm:t>
    </dgm:pt>
    <dgm:pt modelId="{8637C225-7865-47A7-A530-C4F6C8C9C630}">
      <dgm:prSet phldrT="[Text]"/>
      <dgm:spPr/>
      <dgm:t>
        <a:bodyPr/>
        <a:lstStyle/>
        <a:p>
          <a:r>
            <a:rPr lang="en-US" dirty="0"/>
            <a:t>What is your unmet need?</a:t>
          </a:r>
        </a:p>
      </dgm:t>
    </dgm:pt>
    <dgm:pt modelId="{F2B3ABFE-F2E4-4E3B-BBBE-CDFEBB3F95AC}" type="parTrans" cxnId="{D863B012-E649-4972-8139-EE26705CBCF6}">
      <dgm:prSet/>
      <dgm:spPr/>
      <dgm:t>
        <a:bodyPr/>
        <a:lstStyle/>
        <a:p>
          <a:endParaRPr lang="en-US"/>
        </a:p>
      </dgm:t>
    </dgm:pt>
    <dgm:pt modelId="{85373A21-90EC-4B83-A2FD-9FC4B78605BD}" type="sibTrans" cxnId="{D863B012-E649-4972-8139-EE26705CBCF6}">
      <dgm:prSet/>
      <dgm:spPr/>
      <dgm:t>
        <a:bodyPr/>
        <a:lstStyle/>
        <a:p>
          <a:endParaRPr lang="en-US"/>
        </a:p>
      </dgm:t>
    </dgm:pt>
    <dgm:pt modelId="{ED223238-C744-47D3-B97C-FD76B2857763}" type="pres">
      <dgm:prSet presAssocID="{FFEAF215-E7CB-4C2B-850A-7A9E6EC850E2}" presName="Name0" presStyleCnt="0">
        <dgm:presLayoutVars>
          <dgm:chPref val="1"/>
          <dgm:dir/>
          <dgm:animOne val="branch"/>
          <dgm:animLvl val="lvl"/>
          <dgm:resizeHandles/>
        </dgm:presLayoutVars>
      </dgm:prSet>
      <dgm:spPr/>
      <dgm:t>
        <a:bodyPr/>
        <a:lstStyle/>
        <a:p>
          <a:endParaRPr lang="en-US"/>
        </a:p>
      </dgm:t>
    </dgm:pt>
    <dgm:pt modelId="{144F6BD5-04DA-423A-A51D-7597BD5F5E28}" type="pres">
      <dgm:prSet presAssocID="{6A1A8F84-C630-4181-AE77-528071BF705B}" presName="vertOne" presStyleCnt="0"/>
      <dgm:spPr/>
    </dgm:pt>
    <dgm:pt modelId="{B8F0E76E-2329-42E1-9A18-B22396C52C1D}" type="pres">
      <dgm:prSet presAssocID="{6A1A8F84-C630-4181-AE77-528071BF705B}" presName="txOne" presStyleLbl="node0" presStyleIdx="0" presStyleCnt="8">
        <dgm:presLayoutVars>
          <dgm:chPref val="3"/>
        </dgm:presLayoutVars>
      </dgm:prSet>
      <dgm:spPr/>
      <dgm:t>
        <a:bodyPr/>
        <a:lstStyle/>
        <a:p>
          <a:endParaRPr lang="en-US"/>
        </a:p>
      </dgm:t>
    </dgm:pt>
    <dgm:pt modelId="{152EFC41-2126-452A-957F-F330AEEA953B}" type="pres">
      <dgm:prSet presAssocID="{6A1A8F84-C630-4181-AE77-528071BF705B}" presName="parTransOne" presStyleCnt="0"/>
      <dgm:spPr/>
    </dgm:pt>
    <dgm:pt modelId="{A536C52D-3806-4FD5-8803-3E9B615309C3}" type="pres">
      <dgm:prSet presAssocID="{6A1A8F84-C630-4181-AE77-528071BF705B}" presName="horzOne" presStyleCnt="0"/>
      <dgm:spPr/>
    </dgm:pt>
    <dgm:pt modelId="{FC686BB7-D5D2-4ADC-8920-6D9490A85D97}" type="pres">
      <dgm:prSet presAssocID="{2D87FABA-D9D5-43EB-A041-709859A6622C}" presName="vertTwo" presStyleCnt="0"/>
      <dgm:spPr/>
    </dgm:pt>
    <dgm:pt modelId="{9B0F6AA3-104B-42EF-8338-CA0658DAA3D1}" type="pres">
      <dgm:prSet presAssocID="{2D87FABA-D9D5-43EB-A041-709859A6622C}" presName="txTwo" presStyleLbl="node2" presStyleIdx="0" presStyleCnt="8">
        <dgm:presLayoutVars>
          <dgm:chPref val="3"/>
        </dgm:presLayoutVars>
      </dgm:prSet>
      <dgm:spPr/>
      <dgm:t>
        <a:bodyPr/>
        <a:lstStyle/>
        <a:p>
          <a:endParaRPr lang="en-US"/>
        </a:p>
      </dgm:t>
    </dgm:pt>
    <dgm:pt modelId="{134BC266-5460-4594-85BA-10E384EEDFF5}" type="pres">
      <dgm:prSet presAssocID="{2D87FABA-D9D5-43EB-A041-709859A6622C}" presName="parTransTwo" presStyleCnt="0"/>
      <dgm:spPr/>
    </dgm:pt>
    <dgm:pt modelId="{BC3B8403-C543-4A51-9DE5-592454D558FB}" type="pres">
      <dgm:prSet presAssocID="{2D87FABA-D9D5-43EB-A041-709859A6622C}" presName="horzTwo" presStyleCnt="0"/>
      <dgm:spPr/>
    </dgm:pt>
    <dgm:pt modelId="{893DF08B-613E-4327-B166-BA3DBEBE9459}" type="pres">
      <dgm:prSet presAssocID="{30348132-D51F-4855-8628-AC01D220F66B}" presName="vertThree" presStyleCnt="0"/>
      <dgm:spPr/>
    </dgm:pt>
    <dgm:pt modelId="{3DDA60F6-1C2D-4B7E-AD0A-0596C45168C5}" type="pres">
      <dgm:prSet presAssocID="{30348132-D51F-4855-8628-AC01D220F66B}" presName="txThree" presStyleLbl="node3" presStyleIdx="0" presStyleCnt="8">
        <dgm:presLayoutVars>
          <dgm:chPref val="3"/>
        </dgm:presLayoutVars>
      </dgm:prSet>
      <dgm:spPr/>
      <dgm:t>
        <a:bodyPr/>
        <a:lstStyle/>
        <a:p>
          <a:endParaRPr lang="en-US"/>
        </a:p>
      </dgm:t>
    </dgm:pt>
    <dgm:pt modelId="{03D063E5-DD61-46ED-AEE9-25D24D2A8293}" type="pres">
      <dgm:prSet presAssocID="{30348132-D51F-4855-8628-AC01D220F66B}" presName="horzThree" presStyleCnt="0"/>
      <dgm:spPr/>
    </dgm:pt>
    <dgm:pt modelId="{14BB34D5-A3B0-43B6-9492-A0174C8FCE4A}" type="pres">
      <dgm:prSet presAssocID="{F5C5C03F-9F53-4393-B369-136D48E465B6}" presName="sibSpaceOne" presStyleCnt="0"/>
      <dgm:spPr/>
    </dgm:pt>
    <dgm:pt modelId="{88D39848-A076-4541-91A8-7D45C1C828F7}" type="pres">
      <dgm:prSet presAssocID="{5E3E1CDF-2B1E-4634-8B44-1590E970DDC6}" presName="vertOne" presStyleCnt="0"/>
      <dgm:spPr/>
    </dgm:pt>
    <dgm:pt modelId="{02F933AC-F808-4CB8-A114-3F858EABE76F}" type="pres">
      <dgm:prSet presAssocID="{5E3E1CDF-2B1E-4634-8B44-1590E970DDC6}" presName="txOne" presStyleLbl="node0" presStyleIdx="1" presStyleCnt="8">
        <dgm:presLayoutVars>
          <dgm:chPref val="3"/>
        </dgm:presLayoutVars>
      </dgm:prSet>
      <dgm:spPr/>
      <dgm:t>
        <a:bodyPr/>
        <a:lstStyle/>
        <a:p>
          <a:endParaRPr lang="en-US"/>
        </a:p>
      </dgm:t>
    </dgm:pt>
    <dgm:pt modelId="{AA3D94E7-CD7E-43CC-99CD-E56944288BF5}" type="pres">
      <dgm:prSet presAssocID="{5E3E1CDF-2B1E-4634-8B44-1590E970DDC6}" presName="parTransOne" presStyleCnt="0"/>
      <dgm:spPr/>
    </dgm:pt>
    <dgm:pt modelId="{9088C721-E838-460B-9450-AAF4819CEA97}" type="pres">
      <dgm:prSet presAssocID="{5E3E1CDF-2B1E-4634-8B44-1590E970DDC6}" presName="horzOne" presStyleCnt="0"/>
      <dgm:spPr/>
    </dgm:pt>
    <dgm:pt modelId="{8430B299-746F-495F-93F9-6FFC0BC7589B}" type="pres">
      <dgm:prSet presAssocID="{BBB4DCCB-F452-4921-9648-9F4682AAD1A3}" presName="vertTwo" presStyleCnt="0"/>
      <dgm:spPr/>
    </dgm:pt>
    <dgm:pt modelId="{DDD62F01-9A7A-44D3-B76E-4677E5655036}" type="pres">
      <dgm:prSet presAssocID="{BBB4DCCB-F452-4921-9648-9F4682AAD1A3}" presName="txTwo" presStyleLbl="node2" presStyleIdx="1" presStyleCnt="8">
        <dgm:presLayoutVars>
          <dgm:chPref val="3"/>
        </dgm:presLayoutVars>
      </dgm:prSet>
      <dgm:spPr/>
      <dgm:t>
        <a:bodyPr/>
        <a:lstStyle/>
        <a:p>
          <a:endParaRPr lang="en-US"/>
        </a:p>
      </dgm:t>
    </dgm:pt>
    <dgm:pt modelId="{34A3E89B-83FD-45B3-8640-FFF9EBC6C7DD}" type="pres">
      <dgm:prSet presAssocID="{BBB4DCCB-F452-4921-9648-9F4682AAD1A3}" presName="parTransTwo" presStyleCnt="0"/>
      <dgm:spPr/>
    </dgm:pt>
    <dgm:pt modelId="{A9F4E335-1997-41F3-BBD0-F801FFB8F7C7}" type="pres">
      <dgm:prSet presAssocID="{BBB4DCCB-F452-4921-9648-9F4682AAD1A3}" presName="horzTwo" presStyleCnt="0"/>
      <dgm:spPr/>
    </dgm:pt>
    <dgm:pt modelId="{9ABEA84B-B655-4B30-B7CA-63E0D57E0F21}" type="pres">
      <dgm:prSet presAssocID="{67B2AC9D-4435-4C82-8D7C-DA7B8EDEAE30}" presName="vertThree" presStyleCnt="0"/>
      <dgm:spPr/>
    </dgm:pt>
    <dgm:pt modelId="{7427E01C-616E-4566-8AB1-2B4D8E994B30}" type="pres">
      <dgm:prSet presAssocID="{67B2AC9D-4435-4C82-8D7C-DA7B8EDEAE30}" presName="txThree" presStyleLbl="node3" presStyleIdx="1" presStyleCnt="8">
        <dgm:presLayoutVars>
          <dgm:chPref val="3"/>
        </dgm:presLayoutVars>
      </dgm:prSet>
      <dgm:spPr/>
      <dgm:t>
        <a:bodyPr/>
        <a:lstStyle/>
        <a:p>
          <a:endParaRPr lang="en-US"/>
        </a:p>
      </dgm:t>
    </dgm:pt>
    <dgm:pt modelId="{1A18916F-040E-453D-8BC0-F2368745D3D3}" type="pres">
      <dgm:prSet presAssocID="{67B2AC9D-4435-4C82-8D7C-DA7B8EDEAE30}" presName="horzThree" presStyleCnt="0"/>
      <dgm:spPr/>
    </dgm:pt>
    <dgm:pt modelId="{5C9612CA-F5EB-4246-8884-8121C8EAD63A}" type="pres">
      <dgm:prSet presAssocID="{CAF71E87-AA39-40CE-BDDC-9821B2ECD8E2}" presName="sibSpaceOne" presStyleCnt="0"/>
      <dgm:spPr/>
    </dgm:pt>
    <dgm:pt modelId="{6D8AF778-9A33-4BA9-A34E-DCB23C66CFF8}" type="pres">
      <dgm:prSet presAssocID="{ACDA19F5-CC6E-4BF4-A113-F2D6BEE0C51E}" presName="vertOne" presStyleCnt="0"/>
      <dgm:spPr/>
    </dgm:pt>
    <dgm:pt modelId="{3CF9684D-7B47-48C6-9081-B20FA555AD7C}" type="pres">
      <dgm:prSet presAssocID="{ACDA19F5-CC6E-4BF4-A113-F2D6BEE0C51E}" presName="txOne" presStyleLbl="node0" presStyleIdx="2" presStyleCnt="8">
        <dgm:presLayoutVars>
          <dgm:chPref val="3"/>
        </dgm:presLayoutVars>
      </dgm:prSet>
      <dgm:spPr/>
      <dgm:t>
        <a:bodyPr/>
        <a:lstStyle/>
        <a:p>
          <a:endParaRPr lang="en-US"/>
        </a:p>
      </dgm:t>
    </dgm:pt>
    <dgm:pt modelId="{A6E69059-BA70-4C08-994A-AF1D2C097AF2}" type="pres">
      <dgm:prSet presAssocID="{ACDA19F5-CC6E-4BF4-A113-F2D6BEE0C51E}" presName="parTransOne" presStyleCnt="0"/>
      <dgm:spPr/>
    </dgm:pt>
    <dgm:pt modelId="{7F26E415-16FF-44F8-A4FE-425FD6473F76}" type="pres">
      <dgm:prSet presAssocID="{ACDA19F5-CC6E-4BF4-A113-F2D6BEE0C51E}" presName="horzOne" presStyleCnt="0"/>
      <dgm:spPr/>
    </dgm:pt>
    <dgm:pt modelId="{4CC3AC40-2E0B-49C6-9BE8-F900AF7F938F}" type="pres">
      <dgm:prSet presAssocID="{A2F1DEC5-9A36-4C1D-8BF5-7BA4429A4FBB}" presName="vertTwo" presStyleCnt="0"/>
      <dgm:spPr/>
    </dgm:pt>
    <dgm:pt modelId="{3CF233EE-EC05-4C9C-B8BF-BBBDFE7CDEA7}" type="pres">
      <dgm:prSet presAssocID="{A2F1DEC5-9A36-4C1D-8BF5-7BA4429A4FBB}" presName="txTwo" presStyleLbl="node2" presStyleIdx="2" presStyleCnt="8">
        <dgm:presLayoutVars>
          <dgm:chPref val="3"/>
        </dgm:presLayoutVars>
      </dgm:prSet>
      <dgm:spPr/>
      <dgm:t>
        <a:bodyPr/>
        <a:lstStyle/>
        <a:p>
          <a:endParaRPr lang="en-US"/>
        </a:p>
      </dgm:t>
    </dgm:pt>
    <dgm:pt modelId="{CD795DF0-22C8-4857-9975-105A834D0B34}" type="pres">
      <dgm:prSet presAssocID="{A2F1DEC5-9A36-4C1D-8BF5-7BA4429A4FBB}" presName="parTransTwo" presStyleCnt="0"/>
      <dgm:spPr/>
    </dgm:pt>
    <dgm:pt modelId="{C8F07689-B1CA-4925-93EE-8529E7BB419D}" type="pres">
      <dgm:prSet presAssocID="{A2F1DEC5-9A36-4C1D-8BF5-7BA4429A4FBB}" presName="horzTwo" presStyleCnt="0"/>
      <dgm:spPr/>
    </dgm:pt>
    <dgm:pt modelId="{DC0DB2EF-5B0D-4E04-ADE6-8B659999335E}" type="pres">
      <dgm:prSet presAssocID="{97D8FE4E-B13B-4252-9940-EFD863267189}" presName="vertThree" presStyleCnt="0"/>
      <dgm:spPr/>
    </dgm:pt>
    <dgm:pt modelId="{C2E1346C-989B-486A-9FC9-E2423A83B29A}" type="pres">
      <dgm:prSet presAssocID="{97D8FE4E-B13B-4252-9940-EFD863267189}" presName="txThree" presStyleLbl="node3" presStyleIdx="2" presStyleCnt="8">
        <dgm:presLayoutVars>
          <dgm:chPref val="3"/>
        </dgm:presLayoutVars>
      </dgm:prSet>
      <dgm:spPr/>
      <dgm:t>
        <a:bodyPr/>
        <a:lstStyle/>
        <a:p>
          <a:endParaRPr lang="en-US"/>
        </a:p>
      </dgm:t>
    </dgm:pt>
    <dgm:pt modelId="{8D5DF7CD-07CD-4ABD-984C-DCA98BD97FF0}" type="pres">
      <dgm:prSet presAssocID="{97D8FE4E-B13B-4252-9940-EFD863267189}" presName="horzThree" presStyleCnt="0"/>
      <dgm:spPr/>
    </dgm:pt>
    <dgm:pt modelId="{6BF3CDC8-56B4-428D-A638-D92077A33C0B}" type="pres">
      <dgm:prSet presAssocID="{5A78B001-FC34-4DA9-869C-99B57FF6F040}" presName="sibSpaceOne" presStyleCnt="0"/>
      <dgm:spPr/>
    </dgm:pt>
    <dgm:pt modelId="{3C7D4EA3-4492-4735-A73D-9A3C0AAB72FD}" type="pres">
      <dgm:prSet presAssocID="{3D0B5674-6C75-44F5-A301-CCBD574EFB4D}" presName="vertOne" presStyleCnt="0"/>
      <dgm:spPr/>
    </dgm:pt>
    <dgm:pt modelId="{E254F980-49C9-40E9-AE9A-44BE9B884CEE}" type="pres">
      <dgm:prSet presAssocID="{3D0B5674-6C75-44F5-A301-CCBD574EFB4D}" presName="txOne" presStyleLbl="node0" presStyleIdx="3" presStyleCnt="8">
        <dgm:presLayoutVars>
          <dgm:chPref val="3"/>
        </dgm:presLayoutVars>
      </dgm:prSet>
      <dgm:spPr/>
      <dgm:t>
        <a:bodyPr/>
        <a:lstStyle/>
        <a:p>
          <a:endParaRPr lang="en-US"/>
        </a:p>
      </dgm:t>
    </dgm:pt>
    <dgm:pt modelId="{DB9C6FB8-34CB-47D0-9453-AA088E9140EA}" type="pres">
      <dgm:prSet presAssocID="{3D0B5674-6C75-44F5-A301-CCBD574EFB4D}" presName="parTransOne" presStyleCnt="0"/>
      <dgm:spPr/>
    </dgm:pt>
    <dgm:pt modelId="{F29ED0CB-4579-4D72-9019-87ECFD7C71C8}" type="pres">
      <dgm:prSet presAssocID="{3D0B5674-6C75-44F5-A301-CCBD574EFB4D}" presName="horzOne" presStyleCnt="0"/>
      <dgm:spPr/>
    </dgm:pt>
    <dgm:pt modelId="{9464B009-FC63-496D-9639-81C6E58491CE}" type="pres">
      <dgm:prSet presAssocID="{C643D8F8-33B4-4D04-AAE3-A0549B43FCF9}" presName="vertTwo" presStyleCnt="0"/>
      <dgm:spPr/>
    </dgm:pt>
    <dgm:pt modelId="{B31FB761-EA90-4C97-9374-95842C307028}" type="pres">
      <dgm:prSet presAssocID="{C643D8F8-33B4-4D04-AAE3-A0549B43FCF9}" presName="txTwo" presStyleLbl="node2" presStyleIdx="3" presStyleCnt="8">
        <dgm:presLayoutVars>
          <dgm:chPref val="3"/>
        </dgm:presLayoutVars>
      </dgm:prSet>
      <dgm:spPr/>
      <dgm:t>
        <a:bodyPr/>
        <a:lstStyle/>
        <a:p>
          <a:endParaRPr lang="en-US"/>
        </a:p>
      </dgm:t>
    </dgm:pt>
    <dgm:pt modelId="{4D9A4FD9-61FB-4CA5-AE58-E83319A80B2C}" type="pres">
      <dgm:prSet presAssocID="{C643D8F8-33B4-4D04-AAE3-A0549B43FCF9}" presName="parTransTwo" presStyleCnt="0"/>
      <dgm:spPr/>
    </dgm:pt>
    <dgm:pt modelId="{D7FF4C0E-C290-4319-AE78-94297E2282DE}" type="pres">
      <dgm:prSet presAssocID="{C643D8F8-33B4-4D04-AAE3-A0549B43FCF9}" presName="horzTwo" presStyleCnt="0"/>
      <dgm:spPr/>
    </dgm:pt>
    <dgm:pt modelId="{D71AD5B3-880B-4FCA-8A08-DE969C18EA6D}" type="pres">
      <dgm:prSet presAssocID="{A9710594-AC81-41AB-ADE4-666B8A9869D0}" presName="vertThree" presStyleCnt="0"/>
      <dgm:spPr/>
    </dgm:pt>
    <dgm:pt modelId="{16EF0C45-2C0A-4970-A770-A0C5A302F284}" type="pres">
      <dgm:prSet presAssocID="{A9710594-AC81-41AB-ADE4-666B8A9869D0}" presName="txThree" presStyleLbl="node3" presStyleIdx="3" presStyleCnt="8">
        <dgm:presLayoutVars>
          <dgm:chPref val="3"/>
        </dgm:presLayoutVars>
      </dgm:prSet>
      <dgm:spPr/>
      <dgm:t>
        <a:bodyPr/>
        <a:lstStyle/>
        <a:p>
          <a:endParaRPr lang="en-US"/>
        </a:p>
      </dgm:t>
    </dgm:pt>
    <dgm:pt modelId="{3DF5C176-43FB-437F-B7A3-5A7FF946B945}" type="pres">
      <dgm:prSet presAssocID="{A9710594-AC81-41AB-ADE4-666B8A9869D0}" presName="horzThree" presStyleCnt="0"/>
      <dgm:spPr/>
    </dgm:pt>
    <dgm:pt modelId="{D0773B9A-4C79-4C5F-B5F3-4EC2C5B85BFB}" type="pres">
      <dgm:prSet presAssocID="{940D1F28-2080-4CD2-AFA1-78C40EC73E30}" presName="sibSpaceOne" presStyleCnt="0"/>
      <dgm:spPr/>
    </dgm:pt>
    <dgm:pt modelId="{BD119CD0-8930-4B61-A9E7-E62257469A54}" type="pres">
      <dgm:prSet presAssocID="{D05A5CF5-E85B-45E4-84EA-A9497AC659F2}" presName="vertOne" presStyleCnt="0"/>
      <dgm:spPr/>
    </dgm:pt>
    <dgm:pt modelId="{789176BE-5489-4DCE-BC22-62D274FD08DF}" type="pres">
      <dgm:prSet presAssocID="{D05A5CF5-E85B-45E4-84EA-A9497AC659F2}" presName="txOne" presStyleLbl="node0" presStyleIdx="4" presStyleCnt="8">
        <dgm:presLayoutVars>
          <dgm:chPref val="3"/>
        </dgm:presLayoutVars>
      </dgm:prSet>
      <dgm:spPr/>
      <dgm:t>
        <a:bodyPr/>
        <a:lstStyle/>
        <a:p>
          <a:endParaRPr lang="en-US"/>
        </a:p>
      </dgm:t>
    </dgm:pt>
    <dgm:pt modelId="{63DB0C22-174D-4617-8779-447F4F3C2828}" type="pres">
      <dgm:prSet presAssocID="{D05A5CF5-E85B-45E4-84EA-A9497AC659F2}" presName="parTransOne" presStyleCnt="0"/>
      <dgm:spPr/>
    </dgm:pt>
    <dgm:pt modelId="{3AC6A082-AADE-4815-BCDD-BF64B38B9F4E}" type="pres">
      <dgm:prSet presAssocID="{D05A5CF5-E85B-45E4-84EA-A9497AC659F2}" presName="horzOne" presStyleCnt="0"/>
      <dgm:spPr/>
    </dgm:pt>
    <dgm:pt modelId="{87EEB952-D938-4D1F-901E-9B6DB3D7A344}" type="pres">
      <dgm:prSet presAssocID="{71C36006-DAF6-4667-ACE3-BDF57FD4FB7D}" presName="vertTwo" presStyleCnt="0"/>
      <dgm:spPr/>
    </dgm:pt>
    <dgm:pt modelId="{702C3A29-545C-4A40-AF4A-C7061B6B0663}" type="pres">
      <dgm:prSet presAssocID="{71C36006-DAF6-4667-ACE3-BDF57FD4FB7D}" presName="txTwo" presStyleLbl="node2" presStyleIdx="4" presStyleCnt="8">
        <dgm:presLayoutVars>
          <dgm:chPref val="3"/>
        </dgm:presLayoutVars>
      </dgm:prSet>
      <dgm:spPr/>
      <dgm:t>
        <a:bodyPr/>
        <a:lstStyle/>
        <a:p>
          <a:endParaRPr lang="en-US"/>
        </a:p>
      </dgm:t>
    </dgm:pt>
    <dgm:pt modelId="{FAA037DE-BFDE-444D-B3FC-30765D5FA259}" type="pres">
      <dgm:prSet presAssocID="{71C36006-DAF6-4667-ACE3-BDF57FD4FB7D}" presName="parTransTwo" presStyleCnt="0"/>
      <dgm:spPr/>
    </dgm:pt>
    <dgm:pt modelId="{9CD6DE6A-735C-46F3-8875-F1057689DA76}" type="pres">
      <dgm:prSet presAssocID="{71C36006-DAF6-4667-ACE3-BDF57FD4FB7D}" presName="horzTwo" presStyleCnt="0"/>
      <dgm:spPr/>
    </dgm:pt>
    <dgm:pt modelId="{EA4CD523-F813-4153-91D6-B68D6D4A0405}" type="pres">
      <dgm:prSet presAssocID="{2B694B34-8572-4B35-A309-C341F5B3C688}" presName="vertThree" presStyleCnt="0"/>
      <dgm:spPr/>
    </dgm:pt>
    <dgm:pt modelId="{EB68AF3B-6C31-4045-8F9E-6A274AF06CC1}" type="pres">
      <dgm:prSet presAssocID="{2B694B34-8572-4B35-A309-C341F5B3C688}" presName="txThree" presStyleLbl="node3" presStyleIdx="4" presStyleCnt="8">
        <dgm:presLayoutVars>
          <dgm:chPref val="3"/>
        </dgm:presLayoutVars>
      </dgm:prSet>
      <dgm:spPr/>
      <dgm:t>
        <a:bodyPr/>
        <a:lstStyle/>
        <a:p>
          <a:endParaRPr lang="en-US"/>
        </a:p>
      </dgm:t>
    </dgm:pt>
    <dgm:pt modelId="{A868874D-D8A5-42B3-86AF-CB6156331C50}" type="pres">
      <dgm:prSet presAssocID="{2B694B34-8572-4B35-A309-C341F5B3C688}" presName="horzThree" presStyleCnt="0"/>
      <dgm:spPr/>
    </dgm:pt>
    <dgm:pt modelId="{467C84AA-362C-45D6-A01C-79D0BBE5C31C}" type="pres">
      <dgm:prSet presAssocID="{69B27210-730E-48C5-BD09-D8E4B3391EA7}" presName="sibSpaceOne" presStyleCnt="0"/>
      <dgm:spPr/>
    </dgm:pt>
    <dgm:pt modelId="{A9311D57-DC2E-452A-909F-9CC32EDCF61C}" type="pres">
      <dgm:prSet presAssocID="{4220076A-8EEB-4CEE-80E6-417E9AD49AB4}" presName="vertOne" presStyleCnt="0"/>
      <dgm:spPr/>
    </dgm:pt>
    <dgm:pt modelId="{A8803F68-7BDC-4DCF-939E-B5620EB1321E}" type="pres">
      <dgm:prSet presAssocID="{4220076A-8EEB-4CEE-80E6-417E9AD49AB4}" presName="txOne" presStyleLbl="node0" presStyleIdx="5" presStyleCnt="8">
        <dgm:presLayoutVars>
          <dgm:chPref val="3"/>
        </dgm:presLayoutVars>
      </dgm:prSet>
      <dgm:spPr/>
      <dgm:t>
        <a:bodyPr/>
        <a:lstStyle/>
        <a:p>
          <a:endParaRPr lang="en-US"/>
        </a:p>
      </dgm:t>
    </dgm:pt>
    <dgm:pt modelId="{DEB8EE56-BB17-442C-8589-201EE0847F4F}" type="pres">
      <dgm:prSet presAssocID="{4220076A-8EEB-4CEE-80E6-417E9AD49AB4}" presName="parTransOne" presStyleCnt="0"/>
      <dgm:spPr/>
    </dgm:pt>
    <dgm:pt modelId="{3C56F771-8C7C-416E-BF0D-FFA00B84511F}" type="pres">
      <dgm:prSet presAssocID="{4220076A-8EEB-4CEE-80E6-417E9AD49AB4}" presName="horzOne" presStyleCnt="0"/>
      <dgm:spPr/>
    </dgm:pt>
    <dgm:pt modelId="{6E8F72CC-73AA-42A6-92F0-3D2180E34DEA}" type="pres">
      <dgm:prSet presAssocID="{99B91A87-F289-400F-A00A-B70AB6B1580A}" presName="vertTwo" presStyleCnt="0"/>
      <dgm:spPr/>
    </dgm:pt>
    <dgm:pt modelId="{E270D936-D861-41A9-912C-8B280B0A1AB9}" type="pres">
      <dgm:prSet presAssocID="{99B91A87-F289-400F-A00A-B70AB6B1580A}" presName="txTwo" presStyleLbl="node2" presStyleIdx="5" presStyleCnt="8">
        <dgm:presLayoutVars>
          <dgm:chPref val="3"/>
        </dgm:presLayoutVars>
      </dgm:prSet>
      <dgm:spPr/>
      <dgm:t>
        <a:bodyPr/>
        <a:lstStyle/>
        <a:p>
          <a:endParaRPr lang="en-US"/>
        </a:p>
      </dgm:t>
    </dgm:pt>
    <dgm:pt modelId="{D35C9F28-4E07-4E44-9345-3D4222EE6AAA}" type="pres">
      <dgm:prSet presAssocID="{99B91A87-F289-400F-A00A-B70AB6B1580A}" presName="parTransTwo" presStyleCnt="0"/>
      <dgm:spPr/>
    </dgm:pt>
    <dgm:pt modelId="{02505E51-1D38-408C-9EE4-9E2A7EAAD344}" type="pres">
      <dgm:prSet presAssocID="{99B91A87-F289-400F-A00A-B70AB6B1580A}" presName="horzTwo" presStyleCnt="0"/>
      <dgm:spPr/>
    </dgm:pt>
    <dgm:pt modelId="{7E9BCF34-82FD-4007-A2B4-C6FAA52A226F}" type="pres">
      <dgm:prSet presAssocID="{30EE5C6D-7CEF-4712-8624-0BFD67116F5D}" presName="vertThree" presStyleCnt="0"/>
      <dgm:spPr/>
    </dgm:pt>
    <dgm:pt modelId="{DBE4BE70-E40E-4466-94EE-7B7E2BAB6809}" type="pres">
      <dgm:prSet presAssocID="{30EE5C6D-7CEF-4712-8624-0BFD67116F5D}" presName="txThree" presStyleLbl="node3" presStyleIdx="5" presStyleCnt="8">
        <dgm:presLayoutVars>
          <dgm:chPref val="3"/>
        </dgm:presLayoutVars>
      </dgm:prSet>
      <dgm:spPr/>
      <dgm:t>
        <a:bodyPr/>
        <a:lstStyle/>
        <a:p>
          <a:endParaRPr lang="en-US"/>
        </a:p>
      </dgm:t>
    </dgm:pt>
    <dgm:pt modelId="{0AC32002-797C-42BE-80C0-44E2BF338D48}" type="pres">
      <dgm:prSet presAssocID="{30EE5C6D-7CEF-4712-8624-0BFD67116F5D}" presName="horzThree" presStyleCnt="0"/>
      <dgm:spPr/>
    </dgm:pt>
    <dgm:pt modelId="{032FD031-5FF5-40D5-A0CF-1A949CB9F76C}" type="pres">
      <dgm:prSet presAssocID="{7D80774C-135B-4FD2-82E8-B59FF4015727}" presName="sibSpaceOne" presStyleCnt="0"/>
      <dgm:spPr/>
    </dgm:pt>
    <dgm:pt modelId="{15BB897B-2828-4A79-B739-EB6571247639}" type="pres">
      <dgm:prSet presAssocID="{7CFA060F-84E3-48E6-89CF-92DA916B2A61}" presName="vertOne" presStyleCnt="0"/>
      <dgm:spPr/>
    </dgm:pt>
    <dgm:pt modelId="{986B3AC9-7D5A-4C18-9F48-B75FBE680F38}" type="pres">
      <dgm:prSet presAssocID="{7CFA060F-84E3-48E6-89CF-92DA916B2A61}" presName="txOne" presStyleLbl="node0" presStyleIdx="6" presStyleCnt="8">
        <dgm:presLayoutVars>
          <dgm:chPref val="3"/>
        </dgm:presLayoutVars>
      </dgm:prSet>
      <dgm:spPr/>
      <dgm:t>
        <a:bodyPr/>
        <a:lstStyle/>
        <a:p>
          <a:endParaRPr lang="en-US"/>
        </a:p>
      </dgm:t>
    </dgm:pt>
    <dgm:pt modelId="{7D301F52-F7A8-40F1-A27C-42F416EE27E9}" type="pres">
      <dgm:prSet presAssocID="{7CFA060F-84E3-48E6-89CF-92DA916B2A61}" presName="parTransOne" presStyleCnt="0"/>
      <dgm:spPr/>
    </dgm:pt>
    <dgm:pt modelId="{DCD19D5B-3C76-42AE-849C-D64B5926FFD8}" type="pres">
      <dgm:prSet presAssocID="{7CFA060F-84E3-48E6-89CF-92DA916B2A61}" presName="horzOne" presStyleCnt="0"/>
      <dgm:spPr/>
    </dgm:pt>
    <dgm:pt modelId="{D08940F6-22F5-42B7-ADF5-BD244081D9A0}" type="pres">
      <dgm:prSet presAssocID="{03E3227F-0803-4FF2-AAE6-EEC35E4B935B}" presName="vertTwo" presStyleCnt="0"/>
      <dgm:spPr/>
    </dgm:pt>
    <dgm:pt modelId="{4A4CE8DF-3DD7-47C5-85A4-FA54DA949BD9}" type="pres">
      <dgm:prSet presAssocID="{03E3227F-0803-4FF2-AAE6-EEC35E4B935B}" presName="txTwo" presStyleLbl="node2" presStyleIdx="6" presStyleCnt="8">
        <dgm:presLayoutVars>
          <dgm:chPref val="3"/>
        </dgm:presLayoutVars>
      </dgm:prSet>
      <dgm:spPr/>
      <dgm:t>
        <a:bodyPr/>
        <a:lstStyle/>
        <a:p>
          <a:endParaRPr lang="en-US"/>
        </a:p>
      </dgm:t>
    </dgm:pt>
    <dgm:pt modelId="{D60A7DBB-8CFA-4839-816C-0DD43281236D}" type="pres">
      <dgm:prSet presAssocID="{03E3227F-0803-4FF2-AAE6-EEC35E4B935B}" presName="parTransTwo" presStyleCnt="0"/>
      <dgm:spPr/>
    </dgm:pt>
    <dgm:pt modelId="{262338BA-C158-437A-9BC6-A455F5AC3408}" type="pres">
      <dgm:prSet presAssocID="{03E3227F-0803-4FF2-AAE6-EEC35E4B935B}" presName="horzTwo" presStyleCnt="0"/>
      <dgm:spPr/>
    </dgm:pt>
    <dgm:pt modelId="{9833E9DE-1EF3-4EC4-864D-6CDEB675EE76}" type="pres">
      <dgm:prSet presAssocID="{5202B8A0-3985-4F68-B9E1-A008FBEF7AFB}" presName="vertThree" presStyleCnt="0"/>
      <dgm:spPr/>
    </dgm:pt>
    <dgm:pt modelId="{F78A13A5-6BEC-4C90-A4CC-C61FF07CF974}" type="pres">
      <dgm:prSet presAssocID="{5202B8A0-3985-4F68-B9E1-A008FBEF7AFB}" presName="txThree" presStyleLbl="node3" presStyleIdx="6" presStyleCnt="8">
        <dgm:presLayoutVars>
          <dgm:chPref val="3"/>
        </dgm:presLayoutVars>
      </dgm:prSet>
      <dgm:spPr/>
      <dgm:t>
        <a:bodyPr/>
        <a:lstStyle/>
        <a:p>
          <a:endParaRPr lang="en-US"/>
        </a:p>
      </dgm:t>
    </dgm:pt>
    <dgm:pt modelId="{34C4C81F-3F58-40E3-A02A-B628B42428FE}" type="pres">
      <dgm:prSet presAssocID="{5202B8A0-3985-4F68-B9E1-A008FBEF7AFB}" presName="horzThree" presStyleCnt="0"/>
      <dgm:spPr/>
    </dgm:pt>
    <dgm:pt modelId="{C23BB37B-6082-4257-B11E-D0677123E07F}" type="pres">
      <dgm:prSet presAssocID="{D115B476-0748-4E14-9702-E8E4B0C84C72}" presName="sibSpaceOne" presStyleCnt="0"/>
      <dgm:spPr/>
    </dgm:pt>
    <dgm:pt modelId="{2D548580-0C55-4564-8212-934391F0CD65}" type="pres">
      <dgm:prSet presAssocID="{1B4987D3-FAC1-41CB-AABB-1C2A153A6BC0}" presName="vertOne" presStyleCnt="0"/>
      <dgm:spPr/>
    </dgm:pt>
    <dgm:pt modelId="{7C2D23A1-2D09-4E25-9DDF-C4F9EB25A189}" type="pres">
      <dgm:prSet presAssocID="{1B4987D3-FAC1-41CB-AABB-1C2A153A6BC0}" presName="txOne" presStyleLbl="node0" presStyleIdx="7" presStyleCnt="8">
        <dgm:presLayoutVars>
          <dgm:chPref val="3"/>
        </dgm:presLayoutVars>
      </dgm:prSet>
      <dgm:spPr/>
      <dgm:t>
        <a:bodyPr/>
        <a:lstStyle/>
        <a:p>
          <a:endParaRPr lang="en-US"/>
        </a:p>
      </dgm:t>
    </dgm:pt>
    <dgm:pt modelId="{23B4E808-32BB-47A7-9067-1C9A18B2BAAB}" type="pres">
      <dgm:prSet presAssocID="{1B4987D3-FAC1-41CB-AABB-1C2A153A6BC0}" presName="parTransOne" presStyleCnt="0"/>
      <dgm:spPr/>
    </dgm:pt>
    <dgm:pt modelId="{B74EF8B4-2BAE-436E-A18C-E5B2EB4B5724}" type="pres">
      <dgm:prSet presAssocID="{1B4987D3-FAC1-41CB-AABB-1C2A153A6BC0}" presName="horzOne" presStyleCnt="0"/>
      <dgm:spPr/>
    </dgm:pt>
    <dgm:pt modelId="{24BDE091-CAEE-42ED-ADAA-3D2A7FAB7B07}" type="pres">
      <dgm:prSet presAssocID="{AC2D9483-0FF0-4629-AC00-F509B95BB18B}" presName="vertTwo" presStyleCnt="0"/>
      <dgm:spPr/>
    </dgm:pt>
    <dgm:pt modelId="{3670CEFF-E701-429D-BA88-FE631D246056}" type="pres">
      <dgm:prSet presAssocID="{AC2D9483-0FF0-4629-AC00-F509B95BB18B}" presName="txTwo" presStyleLbl="node2" presStyleIdx="7" presStyleCnt="8">
        <dgm:presLayoutVars>
          <dgm:chPref val="3"/>
        </dgm:presLayoutVars>
      </dgm:prSet>
      <dgm:spPr/>
      <dgm:t>
        <a:bodyPr/>
        <a:lstStyle/>
        <a:p>
          <a:endParaRPr lang="en-US"/>
        </a:p>
      </dgm:t>
    </dgm:pt>
    <dgm:pt modelId="{03401D9B-70FC-485E-BE4A-25D6FD1A219C}" type="pres">
      <dgm:prSet presAssocID="{AC2D9483-0FF0-4629-AC00-F509B95BB18B}" presName="parTransTwo" presStyleCnt="0"/>
      <dgm:spPr/>
    </dgm:pt>
    <dgm:pt modelId="{9B01F7AA-9DED-4F20-AA90-441CE66C1D36}" type="pres">
      <dgm:prSet presAssocID="{AC2D9483-0FF0-4629-AC00-F509B95BB18B}" presName="horzTwo" presStyleCnt="0"/>
      <dgm:spPr/>
    </dgm:pt>
    <dgm:pt modelId="{E5EA4373-AFFE-450F-801B-2C9124E1031B}" type="pres">
      <dgm:prSet presAssocID="{8637C225-7865-47A7-A530-C4F6C8C9C630}" presName="vertThree" presStyleCnt="0"/>
      <dgm:spPr/>
    </dgm:pt>
    <dgm:pt modelId="{1CC9390F-1E0C-4CBF-B004-19584F671B07}" type="pres">
      <dgm:prSet presAssocID="{8637C225-7865-47A7-A530-C4F6C8C9C630}" presName="txThree" presStyleLbl="node3" presStyleIdx="7" presStyleCnt="8">
        <dgm:presLayoutVars>
          <dgm:chPref val="3"/>
        </dgm:presLayoutVars>
      </dgm:prSet>
      <dgm:spPr/>
      <dgm:t>
        <a:bodyPr/>
        <a:lstStyle/>
        <a:p>
          <a:endParaRPr lang="en-US"/>
        </a:p>
      </dgm:t>
    </dgm:pt>
    <dgm:pt modelId="{0B4A73B0-DC28-45A7-A578-630371326A85}" type="pres">
      <dgm:prSet presAssocID="{8637C225-7865-47A7-A530-C4F6C8C9C630}" presName="horzThree" presStyleCnt="0"/>
      <dgm:spPr/>
    </dgm:pt>
  </dgm:ptLst>
  <dgm:cxnLst>
    <dgm:cxn modelId="{EFBB5C1F-6A13-4668-BDB0-C8E732C0A15A}" type="presOf" srcId="{6A1A8F84-C630-4181-AE77-528071BF705B}" destId="{B8F0E76E-2329-42E1-9A18-B22396C52C1D}" srcOrd="0" destOrd="0" presId="urn:microsoft.com/office/officeart/2005/8/layout/architecture"/>
    <dgm:cxn modelId="{5203EB57-EE75-4CD0-8257-D85C0654AC29}" srcId="{FFEAF215-E7CB-4C2B-850A-7A9E6EC850E2}" destId="{5E3E1CDF-2B1E-4634-8B44-1590E970DDC6}" srcOrd="1" destOrd="0" parTransId="{826BC54B-1B47-4F5E-ADCB-A52AB39B441E}" sibTransId="{CAF71E87-AA39-40CE-BDDC-9821B2ECD8E2}"/>
    <dgm:cxn modelId="{98860125-2DC0-46BE-A208-D9B30E45C151}" type="presOf" srcId="{1B4987D3-FAC1-41CB-AABB-1C2A153A6BC0}" destId="{7C2D23A1-2D09-4E25-9DDF-C4F9EB25A189}" srcOrd="0" destOrd="0" presId="urn:microsoft.com/office/officeart/2005/8/layout/architecture"/>
    <dgm:cxn modelId="{70095514-30AC-46F6-BE9C-201F30D49179}" type="presOf" srcId="{7CFA060F-84E3-48E6-89CF-92DA916B2A61}" destId="{986B3AC9-7D5A-4C18-9F48-B75FBE680F38}" srcOrd="0" destOrd="0" presId="urn:microsoft.com/office/officeart/2005/8/layout/architecture"/>
    <dgm:cxn modelId="{8C4F7CB2-2D58-4F2F-8A60-83525AF4A7E2}" srcId="{FFEAF215-E7CB-4C2B-850A-7A9E6EC850E2}" destId="{7CFA060F-84E3-48E6-89CF-92DA916B2A61}" srcOrd="6" destOrd="0" parTransId="{3142B7A0-CC34-4A08-9974-817E612D0900}" sibTransId="{D115B476-0748-4E14-9702-E8E4B0C84C72}"/>
    <dgm:cxn modelId="{C4862B88-5098-47DE-9FEC-E2F870B330E4}" type="presOf" srcId="{3D0B5674-6C75-44F5-A301-CCBD574EFB4D}" destId="{E254F980-49C9-40E9-AE9A-44BE9B884CEE}" srcOrd="0" destOrd="0" presId="urn:microsoft.com/office/officeart/2005/8/layout/architecture"/>
    <dgm:cxn modelId="{CA543788-FF92-4BEB-8922-788F72B3F794}" srcId="{3D0B5674-6C75-44F5-A301-CCBD574EFB4D}" destId="{C643D8F8-33B4-4D04-AAE3-A0549B43FCF9}" srcOrd="0" destOrd="0" parTransId="{4C23C2E0-CBF6-471D-B512-CC30C62904AE}" sibTransId="{B1316479-CAF0-4DED-8179-C8CB492E1497}"/>
    <dgm:cxn modelId="{D2D7F16A-12E1-481F-9233-F99EE2D35F42}" type="presOf" srcId="{99B91A87-F289-400F-A00A-B70AB6B1580A}" destId="{E270D936-D861-41A9-912C-8B280B0A1AB9}" srcOrd="0" destOrd="0" presId="urn:microsoft.com/office/officeart/2005/8/layout/architecture"/>
    <dgm:cxn modelId="{2F7AEE6B-D520-4800-A43F-563A08A82D39}" type="presOf" srcId="{30EE5C6D-7CEF-4712-8624-0BFD67116F5D}" destId="{DBE4BE70-E40E-4466-94EE-7B7E2BAB6809}" srcOrd="0" destOrd="0" presId="urn:microsoft.com/office/officeart/2005/8/layout/architecture"/>
    <dgm:cxn modelId="{284C78AB-2536-47C4-8FB8-92AB273C9956}" type="presOf" srcId="{71C36006-DAF6-4667-ACE3-BDF57FD4FB7D}" destId="{702C3A29-545C-4A40-AF4A-C7061B6B0663}" srcOrd="0" destOrd="0" presId="urn:microsoft.com/office/officeart/2005/8/layout/architecture"/>
    <dgm:cxn modelId="{990D4B10-08ED-42EE-B899-4CA4E11BEA3D}" srcId="{99B91A87-F289-400F-A00A-B70AB6B1580A}" destId="{30EE5C6D-7CEF-4712-8624-0BFD67116F5D}" srcOrd="0" destOrd="0" parTransId="{A183F168-40EE-41B3-9667-E848EC7435F8}" sibTransId="{A76E2EF7-F866-49AA-B11C-F1FDD7B27EC7}"/>
    <dgm:cxn modelId="{D863B012-E649-4972-8139-EE26705CBCF6}" srcId="{AC2D9483-0FF0-4629-AC00-F509B95BB18B}" destId="{8637C225-7865-47A7-A530-C4F6C8C9C630}" srcOrd="0" destOrd="0" parTransId="{F2B3ABFE-F2E4-4E3B-BBBE-CDFEBB3F95AC}" sibTransId="{85373A21-90EC-4B83-A2FD-9FC4B78605BD}"/>
    <dgm:cxn modelId="{9DD91F44-51F7-40FA-88E6-8C72710E674D}" type="presOf" srcId="{C643D8F8-33B4-4D04-AAE3-A0549B43FCF9}" destId="{B31FB761-EA90-4C97-9374-95842C307028}" srcOrd="0" destOrd="0" presId="urn:microsoft.com/office/officeart/2005/8/layout/architecture"/>
    <dgm:cxn modelId="{E6676611-9D39-4FBF-AE16-5A87A214E3F5}" srcId="{BBB4DCCB-F452-4921-9648-9F4682AAD1A3}" destId="{67B2AC9D-4435-4C82-8D7C-DA7B8EDEAE30}" srcOrd="0" destOrd="0" parTransId="{D6534044-0C34-4456-B214-EAF4E02C696F}" sibTransId="{D787E9EB-B8DD-4781-B49C-EFF4528CA06E}"/>
    <dgm:cxn modelId="{408B51AA-D137-4785-83B1-BD298E537528}" type="presOf" srcId="{FFEAF215-E7CB-4C2B-850A-7A9E6EC850E2}" destId="{ED223238-C744-47D3-B97C-FD76B2857763}" srcOrd="0" destOrd="0" presId="urn:microsoft.com/office/officeart/2005/8/layout/architecture"/>
    <dgm:cxn modelId="{19BBF01A-BDB1-4758-954C-F894F32E563B}" type="presOf" srcId="{8637C225-7865-47A7-A530-C4F6C8C9C630}" destId="{1CC9390F-1E0C-4CBF-B004-19584F671B07}" srcOrd="0" destOrd="0" presId="urn:microsoft.com/office/officeart/2005/8/layout/architecture"/>
    <dgm:cxn modelId="{72F454AD-25E8-4BA2-B9D6-147105564E84}" type="presOf" srcId="{2B694B34-8572-4B35-A309-C341F5B3C688}" destId="{EB68AF3B-6C31-4045-8F9E-6A274AF06CC1}" srcOrd="0" destOrd="0" presId="urn:microsoft.com/office/officeart/2005/8/layout/architecture"/>
    <dgm:cxn modelId="{B4456A39-12D1-4E53-870A-A4F1D407D8D5}" srcId="{4220076A-8EEB-4CEE-80E6-417E9AD49AB4}" destId="{99B91A87-F289-400F-A00A-B70AB6B1580A}" srcOrd="0" destOrd="0" parTransId="{B2BEC347-28BF-479C-B788-4ECB0482113F}" sibTransId="{076D78B0-EFB9-4D4B-A8BA-3935619AA980}"/>
    <dgm:cxn modelId="{03411732-4424-4D81-98F8-7B56A29878AC}" srcId="{FFEAF215-E7CB-4C2B-850A-7A9E6EC850E2}" destId="{3D0B5674-6C75-44F5-A301-CCBD574EFB4D}" srcOrd="3" destOrd="0" parTransId="{779771E9-2DD6-4C4A-A5F4-7F1B4A58BFFE}" sibTransId="{940D1F28-2080-4CD2-AFA1-78C40EC73E30}"/>
    <dgm:cxn modelId="{F0E57B9D-E788-47E2-A188-608494218F0A}" srcId="{6A1A8F84-C630-4181-AE77-528071BF705B}" destId="{2D87FABA-D9D5-43EB-A041-709859A6622C}" srcOrd="0" destOrd="0" parTransId="{2A69705E-1DE9-4D0A-B351-40F854544B9D}" sibTransId="{1E34FBC3-8347-4E8A-9502-81F7B0E0DDCF}"/>
    <dgm:cxn modelId="{4E41E31E-4E0F-4479-B9C1-FD327F9033CC}" type="presOf" srcId="{03E3227F-0803-4FF2-AAE6-EEC35E4B935B}" destId="{4A4CE8DF-3DD7-47C5-85A4-FA54DA949BD9}" srcOrd="0" destOrd="0" presId="urn:microsoft.com/office/officeart/2005/8/layout/architecture"/>
    <dgm:cxn modelId="{AAC27898-FB71-472A-88E7-A5B269533000}" srcId="{5E3E1CDF-2B1E-4634-8B44-1590E970DDC6}" destId="{BBB4DCCB-F452-4921-9648-9F4682AAD1A3}" srcOrd="0" destOrd="0" parTransId="{4716F4A5-0E05-4E16-BC4C-AD8D328105BF}" sibTransId="{F81B6A4E-C318-4826-B52E-ED1D1DBB29FE}"/>
    <dgm:cxn modelId="{EDD3CC27-C73C-4BAD-A6ED-FD3B965CBCE2}" type="presOf" srcId="{5E3E1CDF-2B1E-4634-8B44-1590E970DDC6}" destId="{02F933AC-F808-4CB8-A114-3F858EABE76F}" srcOrd="0" destOrd="0" presId="urn:microsoft.com/office/officeart/2005/8/layout/architecture"/>
    <dgm:cxn modelId="{E348D1EF-A09B-41DE-B74A-509C0E8E79C6}" srcId="{7CFA060F-84E3-48E6-89CF-92DA916B2A61}" destId="{03E3227F-0803-4FF2-AAE6-EEC35E4B935B}" srcOrd="0" destOrd="0" parTransId="{F8C5E604-6C4B-47E7-A9D9-763F2711DE68}" sibTransId="{8B5D7505-556E-4794-96C1-67A1EF74EBE1}"/>
    <dgm:cxn modelId="{6134BAF8-176E-4358-B0C5-D5E8DE3288FF}" srcId="{FFEAF215-E7CB-4C2B-850A-7A9E6EC850E2}" destId="{D05A5CF5-E85B-45E4-84EA-A9497AC659F2}" srcOrd="4" destOrd="0" parTransId="{1CF00E29-7DF9-40F3-8C80-D265D7543772}" sibTransId="{69B27210-730E-48C5-BD09-D8E4B3391EA7}"/>
    <dgm:cxn modelId="{294A2D2A-EF0F-4475-A086-CCDB8850DDF0}" srcId="{C643D8F8-33B4-4D04-AAE3-A0549B43FCF9}" destId="{A9710594-AC81-41AB-ADE4-666B8A9869D0}" srcOrd="0" destOrd="0" parTransId="{5CAE5CD5-78AA-4813-B5E8-1525918D68F6}" sibTransId="{6C89267A-CD43-4830-A680-3A528156443C}"/>
    <dgm:cxn modelId="{D70E0B6F-EFD3-4190-A48F-61748141D62A}" type="presOf" srcId="{5202B8A0-3985-4F68-B9E1-A008FBEF7AFB}" destId="{F78A13A5-6BEC-4C90-A4CC-C61FF07CF974}" srcOrd="0" destOrd="0" presId="urn:microsoft.com/office/officeart/2005/8/layout/architecture"/>
    <dgm:cxn modelId="{624C6219-793E-4992-9A1D-87A10411B15E}" srcId="{FFEAF215-E7CB-4C2B-850A-7A9E6EC850E2}" destId="{ACDA19F5-CC6E-4BF4-A113-F2D6BEE0C51E}" srcOrd="2" destOrd="0" parTransId="{50895DB7-5070-408A-97E3-AE7452A4A52B}" sibTransId="{5A78B001-FC34-4DA9-869C-99B57FF6F040}"/>
    <dgm:cxn modelId="{F1C39365-A83E-4FFF-AC8C-9416C0ADBE21}" type="presOf" srcId="{97D8FE4E-B13B-4252-9940-EFD863267189}" destId="{C2E1346C-989B-486A-9FC9-E2423A83B29A}" srcOrd="0" destOrd="0" presId="urn:microsoft.com/office/officeart/2005/8/layout/architecture"/>
    <dgm:cxn modelId="{D8A024A6-04CF-4889-BBDA-9696B3AA243E}" type="presOf" srcId="{BBB4DCCB-F452-4921-9648-9F4682AAD1A3}" destId="{DDD62F01-9A7A-44D3-B76E-4677E5655036}" srcOrd="0" destOrd="0" presId="urn:microsoft.com/office/officeart/2005/8/layout/architecture"/>
    <dgm:cxn modelId="{1E44F016-D6C0-4568-A873-763C6811D177}" type="presOf" srcId="{67B2AC9D-4435-4C82-8D7C-DA7B8EDEAE30}" destId="{7427E01C-616E-4566-8AB1-2B4D8E994B30}" srcOrd="0" destOrd="0" presId="urn:microsoft.com/office/officeart/2005/8/layout/architecture"/>
    <dgm:cxn modelId="{A96F97B1-D626-4022-980F-E19B7E38B633}" type="presOf" srcId="{A2F1DEC5-9A36-4C1D-8BF5-7BA4429A4FBB}" destId="{3CF233EE-EC05-4C9C-B8BF-BBBDFE7CDEA7}" srcOrd="0" destOrd="0" presId="urn:microsoft.com/office/officeart/2005/8/layout/architecture"/>
    <dgm:cxn modelId="{340B1E37-0D91-40AB-84A8-72894D3DA73D}" type="presOf" srcId="{2D87FABA-D9D5-43EB-A041-709859A6622C}" destId="{9B0F6AA3-104B-42EF-8338-CA0658DAA3D1}" srcOrd="0" destOrd="0" presId="urn:microsoft.com/office/officeart/2005/8/layout/architecture"/>
    <dgm:cxn modelId="{2615EBAF-4314-4756-8C5B-AD37DA3FC8D2}" type="presOf" srcId="{A9710594-AC81-41AB-ADE4-666B8A9869D0}" destId="{16EF0C45-2C0A-4970-A770-A0C5A302F284}" srcOrd="0" destOrd="0" presId="urn:microsoft.com/office/officeart/2005/8/layout/architecture"/>
    <dgm:cxn modelId="{50E14256-BA8D-44AD-810C-0CAF4F978057}" type="presOf" srcId="{4220076A-8EEB-4CEE-80E6-417E9AD49AB4}" destId="{A8803F68-7BDC-4DCF-939E-B5620EB1321E}" srcOrd="0" destOrd="0" presId="urn:microsoft.com/office/officeart/2005/8/layout/architecture"/>
    <dgm:cxn modelId="{A7C3E4CB-2703-4FB5-9050-4B8129281D46}" srcId="{1B4987D3-FAC1-41CB-AABB-1C2A153A6BC0}" destId="{AC2D9483-0FF0-4629-AC00-F509B95BB18B}" srcOrd="0" destOrd="0" parTransId="{60707CC4-9074-4706-BBC8-9C0F892D698F}" sibTransId="{8E3556F5-E6F1-4D93-96B6-0AB52CA28026}"/>
    <dgm:cxn modelId="{A8EFB3DC-61F4-4C1E-B99F-FFA08853697C}" srcId="{D05A5CF5-E85B-45E4-84EA-A9497AC659F2}" destId="{71C36006-DAF6-4667-ACE3-BDF57FD4FB7D}" srcOrd="0" destOrd="0" parTransId="{25A96DCB-8FC6-45D0-AA2C-42E08928DD9A}" sibTransId="{CEC94C6C-F9A5-4F1E-AA29-D6FEA9085D0C}"/>
    <dgm:cxn modelId="{A05AAE9D-455F-4738-8E08-83D74D180BB9}" srcId="{FFEAF215-E7CB-4C2B-850A-7A9E6EC850E2}" destId="{1B4987D3-FAC1-41CB-AABB-1C2A153A6BC0}" srcOrd="7" destOrd="0" parTransId="{7B0C0BFF-ACA6-4EB4-90CF-2AC81A23CD99}" sibTransId="{1A18E0C6-F5AD-4193-A59C-D2207DB6758B}"/>
    <dgm:cxn modelId="{E2EEBB28-FB79-4C4B-B6E7-B5DD5BD54FAA}" srcId="{03E3227F-0803-4FF2-AAE6-EEC35E4B935B}" destId="{5202B8A0-3985-4F68-B9E1-A008FBEF7AFB}" srcOrd="0" destOrd="0" parTransId="{E7AFB5FF-4E4F-4E79-8D50-D4A107F8EFBE}" sibTransId="{FF4693AC-475F-4459-80DB-00451EF4EA57}"/>
    <dgm:cxn modelId="{372C3450-D284-4839-9AED-0796A99A645C}" srcId="{ACDA19F5-CC6E-4BF4-A113-F2D6BEE0C51E}" destId="{A2F1DEC5-9A36-4C1D-8BF5-7BA4429A4FBB}" srcOrd="0" destOrd="0" parTransId="{451E99B2-148B-4EB0-9882-FCF3135AD709}" sibTransId="{3671000E-5933-49EF-95F0-BA633D69F4FF}"/>
    <dgm:cxn modelId="{CB2095D8-973E-4557-B621-FECB082B70E2}" type="presOf" srcId="{D05A5CF5-E85B-45E4-84EA-A9497AC659F2}" destId="{789176BE-5489-4DCE-BC22-62D274FD08DF}" srcOrd="0" destOrd="0" presId="urn:microsoft.com/office/officeart/2005/8/layout/architecture"/>
    <dgm:cxn modelId="{16D8BF4E-7B2A-406C-9CB0-1D380ADED1B3}" type="presOf" srcId="{ACDA19F5-CC6E-4BF4-A113-F2D6BEE0C51E}" destId="{3CF9684D-7B47-48C6-9081-B20FA555AD7C}" srcOrd="0" destOrd="0" presId="urn:microsoft.com/office/officeart/2005/8/layout/architecture"/>
    <dgm:cxn modelId="{E1991526-EEEA-41E2-9DA3-8D7FFBB075CB}" srcId="{FFEAF215-E7CB-4C2B-850A-7A9E6EC850E2}" destId="{4220076A-8EEB-4CEE-80E6-417E9AD49AB4}" srcOrd="5" destOrd="0" parTransId="{0A2ADE18-E7C1-44DE-932D-05B889600FD8}" sibTransId="{7D80774C-135B-4FD2-82E8-B59FF4015727}"/>
    <dgm:cxn modelId="{E8B22052-A1C0-402B-882D-7359FD11E976}" srcId="{71C36006-DAF6-4667-ACE3-BDF57FD4FB7D}" destId="{2B694B34-8572-4B35-A309-C341F5B3C688}" srcOrd="0" destOrd="0" parTransId="{D632991B-B089-45BB-9A1B-55125EB01C23}" sibTransId="{614DB066-C27F-419E-91DF-158DB746D072}"/>
    <dgm:cxn modelId="{9243FFF5-1966-43CD-BE12-192369358EEF}" type="presOf" srcId="{30348132-D51F-4855-8628-AC01D220F66B}" destId="{3DDA60F6-1C2D-4B7E-AD0A-0596C45168C5}" srcOrd="0" destOrd="0" presId="urn:microsoft.com/office/officeart/2005/8/layout/architecture"/>
    <dgm:cxn modelId="{1BF5983B-3588-4DD9-A6ED-D1C9E59BEDB5}" srcId="{A2F1DEC5-9A36-4C1D-8BF5-7BA4429A4FBB}" destId="{97D8FE4E-B13B-4252-9940-EFD863267189}" srcOrd="0" destOrd="0" parTransId="{267AA3E2-E76C-4EF1-9A6A-920919BE9E31}" sibTransId="{582206D3-F49F-4360-ACA3-6A377AB1BB32}"/>
    <dgm:cxn modelId="{87659D69-5217-474C-8FEF-1FB6A15C7EDF}" srcId="{FFEAF215-E7CB-4C2B-850A-7A9E6EC850E2}" destId="{6A1A8F84-C630-4181-AE77-528071BF705B}" srcOrd="0" destOrd="0" parTransId="{60B878B9-F871-4222-BB86-244447DBE2E2}" sibTransId="{F5C5C03F-9F53-4393-B369-136D48E465B6}"/>
    <dgm:cxn modelId="{9B73024D-4423-4BF9-A85E-3A64769C6016}" type="presOf" srcId="{AC2D9483-0FF0-4629-AC00-F509B95BB18B}" destId="{3670CEFF-E701-429D-BA88-FE631D246056}" srcOrd="0" destOrd="0" presId="urn:microsoft.com/office/officeart/2005/8/layout/architecture"/>
    <dgm:cxn modelId="{0D6702AF-00F1-42EC-90D7-B910562D9C00}" srcId="{2D87FABA-D9D5-43EB-A041-709859A6622C}" destId="{30348132-D51F-4855-8628-AC01D220F66B}" srcOrd="0" destOrd="0" parTransId="{35E8ADBB-9CF4-456E-9657-FCC21A2C27F0}" sibTransId="{6C572D2E-57C6-4B62-9513-41DC92FF885D}"/>
    <dgm:cxn modelId="{6131E907-C7A5-41D6-9AA8-A3B346C91767}" type="presParOf" srcId="{ED223238-C744-47D3-B97C-FD76B2857763}" destId="{144F6BD5-04DA-423A-A51D-7597BD5F5E28}" srcOrd="0" destOrd="0" presId="urn:microsoft.com/office/officeart/2005/8/layout/architecture"/>
    <dgm:cxn modelId="{2FEFB753-2E36-4397-A802-7A3A81F3765B}" type="presParOf" srcId="{144F6BD5-04DA-423A-A51D-7597BD5F5E28}" destId="{B8F0E76E-2329-42E1-9A18-B22396C52C1D}" srcOrd="0" destOrd="0" presId="urn:microsoft.com/office/officeart/2005/8/layout/architecture"/>
    <dgm:cxn modelId="{970261CD-EDAD-4F54-B3DD-77AC5B23660C}" type="presParOf" srcId="{144F6BD5-04DA-423A-A51D-7597BD5F5E28}" destId="{152EFC41-2126-452A-957F-F330AEEA953B}" srcOrd="1" destOrd="0" presId="urn:microsoft.com/office/officeart/2005/8/layout/architecture"/>
    <dgm:cxn modelId="{7E9889A2-1BF0-4F66-8AA8-5AB04872E781}" type="presParOf" srcId="{144F6BD5-04DA-423A-A51D-7597BD5F5E28}" destId="{A536C52D-3806-4FD5-8803-3E9B615309C3}" srcOrd="2" destOrd="0" presId="urn:microsoft.com/office/officeart/2005/8/layout/architecture"/>
    <dgm:cxn modelId="{46AFCB04-5612-4383-9E4B-7B0AF8843101}" type="presParOf" srcId="{A536C52D-3806-4FD5-8803-3E9B615309C3}" destId="{FC686BB7-D5D2-4ADC-8920-6D9490A85D97}" srcOrd="0" destOrd="0" presId="urn:microsoft.com/office/officeart/2005/8/layout/architecture"/>
    <dgm:cxn modelId="{DECC445C-27E7-4971-BF86-411152457F6B}" type="presParOf" srcId="{FC686BB7-D5D2-4ADC-8920-6D9490A85D97}" destId="{9B0F6AA3-104B-42EF-8338-CA0658DAA3D1}" srcOrd="0" destOrd="0" presId="urn:microsoft.com/office/officeart/2005/8/layout/architecture"/>
    <dgm:cxn modelId="{B21837E9-2BC8-4A5A-802D-6E7604021D3E}" type="presParOf" srcId="{FC686BB7-D5D2-4ADC-8920-6D9490A85D97}" destId="{134BC266-5460-4594-85BA-10E384EEDFF5}" srcOrd="1" destOrd="0" presId="urn:microsoft.com/office/officeart/2005/8/layout/architecture"/>
    <dgm:cxn modelId="{5712A271-7AA2-4319-8B3C-7BF73F9C3662}" type="presParOf" srcId="{FC686BB7-D5D2-4ADC-8920-6D9490A85D97}" destId="{BC3B8403-C543-4A51-9DE5-592454D558FB}" srcOrd="2" destOrd="0" presId="urn:microsoft.com/office/officeart/2005/8/layout/architecture"/>
    <dgm:cxn modelId="{3AF169F0-B87C-4F53-8FFB-8353FAB13046}" type="presParOf" srcId="{BC3B8403-C543-4A51-9DE5-592454D558FB}" destId="{893DF08B-613E-4327-B166-BA3DBEBE9459}" srcOrd="0" destOrd="0" presId="urn:microsoft.com/office/officeart/2005/8/layout/architecture"/>
    <dgm:cxn modelId="{9D7402C1-A3F1-4A54-80D3-84B5292C4671}" type="presParOf" srcId="{893DF08B-613E-4327-B166-BA3DBEBE9459}" destId="{3DDA60F6-1C2D-4B7E-AD0A-0596C45168C5}" srcOrd="0" destOrd="0" presId="urn:microsoft.com/office/officeart/2005/8/layout/architecture"/>
    <dgm:cxn modelId="{62D8FBAC-E1E4-4404-B477-36A11FBC1CD5}" type="presParOf" srcId="{893DF08B-613E-4327-B166-BA3DBEBE9459}" destId="{03D063E5-DD61-46ED-AEE9-25D24D2A8293}" srcOrd="1" destOrd="0" presId="urn:microsoft.com/office/officeart/2005/8/layout/architecture"/>
    <dgm:cxn modelId="{58C1019C-6FF2-46C6-BD06-24582C059442}" type="presParOf" srcId="{ED223238-C744-47D3-B97C-FD76B2857763}" destId="{14BB34D5-A3B0-43B6-9492-A0174C8FCE4A}" srcOrd="1" destOrd="0" presId="urn:microsoft.com/office/officeart/2005/8/layout/architecture"/>
    <dgm:cxn modelId="{5E639530-4473-4022-AAA5-871400245F7B}" type="presParOf" srcId="{ED223238-C744-47D3-B97C-FD76B2857763}" destId="{88D39848-A076-4541-91A8-7D45C1C828F7}" srcOrd="2" destOrd="0" presId="urn:microsoft.com/office/officeart/2005/8/layout/architecture"/>
    <dgm:cxn modelId="{563FC030-38FB-4D1B-A2C1-F44FA9703238}" type="presParOf" srcId="{88D39848-A076-4541-91A8-7D45C1C828F7}" destId="{02F933AC-F808-4CB8-A114-3F858EABE76F}" srcOrd="0" destOrd="0" presId="urn:microsoft.com/office/officeart/2005/8/layout/architecture"/>
    <dgm:cxn modelId="{0B65CF14-8FA9-4893-99F7-FAE184BDF429}" type="presParOf" srcId="{88D39848-A076-4541-91A8-7D45C1C828F7}" destId="{AA3D94E7-CD7E-43CC-99CD-E56944288BF5}" srcOrd="1" destOrd="0" presId="urn:microsoft.com/office/officeart/2005/8/layout/architecture"/>
    <dgm:cxn modelId="{17A6C787-8ADC-4E16-8D19-8958CB239844}" type="presParOf" srcId="{88D39848-A076-4541-91A8-7D45C1C828F7}" destId="{9088C721-E838-460B-9450-AAF4819CEA97}" srcOrd="2" destOrd="0" presId="urn:microsoft.com/office/officeart/2005/8/layout/architecture"/>
    <dgm:cxn modelId="{40C7720D-6C6B-4EB8-8B11-EA976E86C3BE}" type="presParOf" srcId="{9088C721-E838-460B-9450-AAF4819CEA97}" destId="{8430B299-746F-495F-93F9-6FFC0BC7589B}" srcOrd="0" destOrd="0" presId="urn:microsoft.com/office/officeart/2005/8/layout/architecture"/>
    <dgm:cxn modelId="{F93D3B23-47F8-4E77-BD24-5053E7AE65C0}" type="presParOf" srcId="{8430B299-746F-495F-93F9-6FFC0BC7589B}" destId="{DDD62F01-9A7A-44D3-B76E-4677E5655036}" srcOrd="0" destOrd="0" presId="urn:microsoft.com/office/officeart/2005/8/layout/architecture"/>
    <dgm:cxn modelId="{5709B5B6-AC0E-4545-AA87-9F051CC0AB1A}" type="presParOf" srcId="{8430B299-746F-495F-93F9-6FFC0BC7589B}" destId="{34A3E89B-83FD-45B3-8640-FFF9EBC6C7DD}" srcOrd="1" destOrd="0" presId="urn:microsoft.com/office/officeart/2005/8/layout/architecture"/>
    <dgm:cxn modelId="{82CB9E6C-11FB-418F-892C-26B6EA346DC7}" type="presParOf" srcId="{8430B299-746F-495F-93F9-6FFC0BC7589B}" destId="{A9F4E335-1997-41F3-BBD0-F801FFB8F7C7}" srcOrd="2" destOrd="0" presId="urn:microsoft.com/office/officeart/2005/8/layout/architecture"/>
    <dgm:cxn modelId="{2CF5ED16-E3F8-4A1D-83AC-4E61966696EA}" type="presParOf" srcId="{A9F4E335-1997-41F3-BBD0-F801FFB8F7C7}" destId="{9ABEA84B-B655-4B30-B7CA-63E0D57E0F21}" srcOrd="0" destOrd="0" presId="urn:microsoft.com/office/officeart/2005/8/layout/architecture"/>
    <dgm:cxn modelId="{4EFBDD34-C254-428C-B2C8-9CFEFFF80467}" type="presParOf" srcId="{9ABEA84B-B655-4B30-B7CA-63E0D57E0F21}" destId="{7427E01C-616E-4566-8AB1-2B4D8E994B30}" srcOrd="0" destOrd="0" presId="urn:microsoft.com/office/officeart/2005/8/layout/architecture"/>
    <dgm:cxn modelId="{C43A571B-68E7-4457-A41D-90053D2D2A79}" type="presParOf" srcId="{9ABEA84B-B655-4B30-B7CA-63E0D57E0F21}" destId="{1A18916F-040E-453D-8BC0-F2368745D3D3}" srcOrd="1" destOrd="0" presId="urn:microsoft.com/office/officeart/2005/8/layout/architecture"/>
    <dgm:cxn modelId="{426C4F23-ED94-4C75-9485-E6DC9D280EE9}" type="presParOf" srcId="{ED223238-C744-47D3-B97C-FD76B2857763}" destId="{5C9612CA-F5EB-4246-8884-8121C8EAD63A}" srcOrd="3" destOrd="0" presId="urn:microsoft.com/office/officeart/2005/8/layout/architecture"/>
    <dgm:cxn modelId="{5A964716-33BB-4B6C-891F-42308C989D8F}" type="presParOf" srcId="{ED223238-C744-47D3-B97C-FD76B2857763}" destId="{6D8AF778-9A33-4BA9-A34E-DCB23C66CFF8}" srcOrd="4" destOrd="0" presId="urn:microsoft.com/office/officeart/2005/8/layout/architecture"/>
    <dgm:cxn modelId="{637E66E0-14A7-4CFC-88B6-25ED8CFBC876}" type="presParOf" srcId="{6D8AF778-9A33-4BA9-A34E-DCB23C66CFF8}" destId="{3CF9684D-7B47-48C6-9081-B20FA555AD7C}" srcOrd="0" destOrd="0" presId="urn:microsoft.com/office/officeart/2005/8/layout/architecture"/>
    <dgm:cxn modelId="{62FBEF8F-EF2A-4C83-BD51-97F40695C770}" type="presParOf" srcId="{6D8AF778-9A33-4BA9-A34E-DCB23C66CFF8}" destId="{A6E69059-BA70-4C08-994A-AF1D2C097AF2}" srcOrd="1" destOrd="0" presId="urn:microsoft.com/office/officeart/2005/8/layout/architecture"/>
    <dgm:cxn modelId="{71722D2E-6188-4316-BD42-ED9B849C57F5}" type="presParOf" srcId="{6D8AF778-9A33-4BA9-A34E-DCB23C66CFF8}" destId="{7F26E415-16FF-44F8-A4FE-425FD6473F76}" srcOrd="2" destOrd="0" presId="urn:microsoft.com/office/officeart/2005/8/layout/architecture"/>
    <dgm:cxn modelId="{AC621721-1BD8-46E1-A0EF-FC226D90A739}" type="presParOf" srcId="{7F26E415-16FF-44F8-A4FE-425FD6473F76}" destId="{4CC3AC40-2E0B-49C6-9BE8-F900AF7F938F}" srcOrd="0" destOrd="0" presId="urn:microsoft.com/office/officeart/2005/8/layout/architecture"/>
    <dgm:cxn modelId="{707A1EF6-3AB3-4FE9-B7B6-0A29AC181232}" type="presParOf" srcId="{4CC3AC40-2E0B-49C6-9BE8-F900AF7F938F}" destId="{3CF233EE-EC05-4C9C-B8BF-BBBDFE7CDEA7}" srcOrd="0" destOrd="0" presId="urn:microsoft.com/office/officeart/2005/8/layout/architecture"/>
    <dgm:cxn modelId="{DEF783FB-FB40-4D1D-8230-7E513E919642}" type="presParOf" srcId="{4CC3AC40-2E0B-49C6-9BE8-F900AF7F938F}" destId="{CD795DF0-22C8-4857-9975-105A834D0B34}" srcOrd="1" destOrd="0" presId="urn:microsoft.com/office/officeart/2005/8/layout/architecture"/>
    <dgm:cxn modelId="{93655E10-BF14-4507-AF5F-4715E13ED6E1}" type="presParOf" srcId="{4CC3AC40-2E0B-49C6-9BE8-F900AF7F938F}" destId="{C8F07689-B1CA-4925-93EE-8529E7BB419D}" srcOrd="2" destOrd="0" presId="urn:microsoft.com/office/officeart/2005/8/layout/architecture"/>
    <dgm:cxn modelId="{B2455039-1429-4584-AA5E-FED80F5C5521}" type="presParOf" srcId="{C8F07689-B1CA-4925-93EE-8529E7BB419D}" destId="{DC0DB2EF-5B0D-4E04-ADE6-8B659999335E}" srcOrd="0" destOrd="0" presId="urn:microsoft.com/office/officeart/2005/8/layout/architecture"/>
    <dgm:cxn modelId="{7F34B37B-AC8B-4CF5-8C15-6A76833D9950}" type="presParOf" srcId="{DC0DB2EF-5B0D-4E04-ADE6-8B659999335E}" destId="{C2E1346C-989B-486A-9FC9-E2423A83B29A}" srcOrd="0" destOrd="0" presId="urn:microsoft.com/office/officeart/2005/8/layout/architecture"/>
    <dgm:cxn modelId="{981EA48F-55AC-4326-962E-1C85247CD507}" type="presParOf" srcId="{DC0DB2EF-5B0D-4E04-ADE6-8B659999335E}" destId="{8D5DF7CD-07CD-4ABD-984C-DCA98BD97FF0}" srcOrd="1" destOrd="0" presId="urn:microsoft.com/office/officeart/2005/8/layout/architecture"/>
    <dgm:cxn modelId="{5591FB37-41F7-4196-A36D-B0F12E50A33F}" type="presParOf" srcId="{ED223238-C744-47D3-B97C-FD76B2857763}" destId="{6BF3CDC8-56B4-428D-A638-D92077A33C0B}" srcOrd="5" destOrd="0" presId="urn:microsoft.com/office/officeart/2005/8/layout/architecture"/>
    <dgm:cxn modelId="{40482C50-DAE5-4A55-A06D-2F05F7B44F85}" type="presParOf" srcId="{ED223238-C744-47D3-B97C-FD76B2857763}" destId="{3C7D4EA3-4492-4735-A73D-9A3C0AAB72FD}" srcOrd="6" destOrd="0" presId="urn:microsoft.com/office/officeart/2005/8/layout/architecture"/>
    <dgm:cxn modelId="{454273B3-D272-4423-AC07-4145E38B4DE0}" type="presParOf" srcId="{3C7D4EA3-4492-4735-A73D-9A3C0AAB72FD}" destId="{E254F980-49C9-40E9-AE9A-44BE9B884CEE}" srcOrd="0" destOrd="0" presId="urn:microsoft.com/office/officeart/2005/8/layout/architecture"/>
    <dgm:cxn modelId="{0408D47C-579B-44DB-877F-72807CB72B00}" type="presParOf" srcId="{3C7D4EA3-4492-4735-A73D-9A3C0AAB72FD}" destId="{DB9C6FB8-34CB-47D0-9453-AA088E9140EA}" srcOrd="1" destOrd="0" presId="urn:microsoft.com/office/officeart/2005/8/layout/architecture"/>
    <dgm:cxn modelId="{411A06D7-0045-4F87-8B61-39A3486A9778}" type="presParOf" srcId="{3C7D4EA3-4492-4735-A73D-9A3C0AAB72FD}" destId="{F29ED0CB-4579-4D72-9019-87ECFD7C71C8}" srcOrd="2" destOrd="0" presId="urn:microsoft.com/office/officeart/2005/8/layout/architecture"/>
    <dgm:cxn modelId="{AABE8176-9A62-406C-863B-FD7FAED67368}" type="presParOf" srcId="{F29ED0CB-4579-4D72-9019-87ECFD7C71C8}" destId="{9464B009-FC63-496D-9639-81C6E58491CE}" srcOrd="0" destOrd="0" presId="urn:microsoft.com/office/officeart/2005/8/layout/architecture"/>
    <dgm:cxn modelId="{3BD58C70-960B-49E7-BF84-4EC5BA51006A}" type="presParOf" srcId="{9464B009-FC63-496D-9639-81C6E58491CE}" destId="{B31FB761-EA90-4C97-9374-95842C307028}" srcOrd="0" destOrd="0" presId="urn:microsoft.com/office/officeart/2005/8/layout/architecture"/>
    <dgm:cxn modelId="{41B79345-B507-4326-86F4-C5CCBD2748B4}" type="presParOf" srcId="{9464B009-FC63-496D-9639-81C6E58491CE}" destId="{4D9A4FD9-61FB-4CA5-AE58-E83319A80B2C}" srcOrd="1" destOrd="0" presId="urn:microsoft.com/office/officeart/2005/8/layout/architecture"/>
    <dgm:cxn modelId="{0F4A2066-6989-443A-BA65-4467B00E0C84}" type="presParOf" srcId="{9464B009-FC63-496D-9639-81C6E58491CE}" destId="{D7FF4C0E-C290-4319-AE78-94297E2282DE}" srcOrd="2" destOrd="0" presId="urn:microsoft.com/office/officeart/2005/8/layout/architecture"/>
    <dgm:cxn modelId="{1B689991-77A0-4CB8-99A4-95A34C19045F}" type="presParOf" srcId="{D7FF4C0E-C290-4319-AE78-94297E2282DE}" destId="{D71AD5B3-880B-4FCA-8A08-DE969C18EA6D}" srcOrd="0" destOrd="0" presId="urn:microsoft.com/office/officeart/2005/8/layout/architecture"/>
    <dgm:cxn modelId="{17153A8D-8A6C-45D7-B516-A58389AF21BF}" type="presParOf" srcId="{D71AD5B3-880B-4FCA-8A08-DE969C18EA6D}" destId="{16EF0C45-2C0A-4970-A770-A0C5A302F284}" srcOrd="0" destOrd="0" presId="urn:microsoft.com/office/officeart/2005/8/layout/architecture"/>
    <dgm:cxn modelId="{E8897EA7-7094-49B0-AF5B-67A9DFE57E51}" type="presParOf" srcId="{D71AD5B3-880B-4FCA-8A08-DE969C18EA6D}" destId="{3DF5C176-43FB-437F-B7A3-5A7FF946B945}" srcOrd="1" destOrd="0" presId="urn:microsoft.com/office/officeart/2005/8/layout/architecture"/>
    <dgm:cxn modelId="{0852A048-4627-4294-AEFA-2CEDCE212B82}" type="presParOf" srcId="{ED223238-C744-47D3-B97C-FD76B2857763}" destId="{D0773B9A-4C79-4C5F-B5F3-4EC2C5B85BFB}" srcOrd="7" destOrd="0" presId="urn:microsoft.com/office/officeart/2005/8/layout/architecture"/>
    <dgm:cxn modelId="{708EC270-A1BE-4ABF-9A11-50CE913B4BDA}" type="presParOf" srcId="{ED223238-C744-47D3-B97C-FD76B2857763}" destId="{BD119CD0-8930-4B61-A9E7-E62257469A54}" srcOrd="8" destOrd="0" presId="urn:microsoft.com/office/officeart/2005/8/layout/architecture"/>
    <dgm:cxn modelId="{B0B33729-33D0-4307-A4FC-244B06DB6254}" type="presParOf" srcId="{BD119CD0-8930-4B61-A9E7-E62257469A54}" destId="{789176BE-5489-4DCE-BC22-62D274FD08DF}" srcOrd="0" destOrd="0" presId="urn:microsoft.com/office/officeart/2005/8/layout/architecture"/>
    <dgm:cxn modelId="{C9F52690-FD35-48B5-A96D-81AE487D2767}" type="presParOf" srcId="{BD119CD0-8930-4B61-A9E7-E62257469A54}" destId="{63DB0C22-174D-4617-8779-447F4F3C2828}" srcOrd="1" destOrd="0" presId="urn:microsoft.com/office/officeart/2005/8/layout/architecture"/>
    <dgm:cxn modelId="{A74ED0DD-87CF-46F8-A161-CB85020B7F09}" type="presParOf" srcId="{BD119CD0-8930-4B61-A9E7-E62257469A54}" destId="{3AC6A082-AADE-4815-BCDD-BF64B38B9F4E}" srcOrd="2" destOrd="0" presId="urn:microsoft.com/office/officeart/2005/8/layout/architecture"/>
    <dgm:cxn modelId="{28B8920B-E8BF-4C07-B32C-D8146E24B615}" type="presParOf" srcId="{3AC6A082-AADE-4815-BCDD-BF64B38B9F4E}" destId="{87EEB952-D938-4D1F-901E-9B6DB3D7A344}" srcOrd="0" destOrd="0" presId="urn:microsoft.com/office/officeart/2005/8/layout/architecture"/>
    <dgm:cxn modelId="{65130508-A6F7-4E7C-9793-13F8E2966E41}" type="presParOf" srcId="{87EEB952-D938-4D1F-901E-9B6DB3D7A344}" destId="{702C3A29-545C-4A40-AF4A-C7061B6B0663}" srcOrd="0" destOrd="0" presId="urn:microsoft.com/office/officeart/2005/8/layout/architecture"/>
    <dgm:cxn modelId="{BCC9A3D7-7CA4-4382-A101-4D332E7CFEFC}" type="presParOf" srcId="{87EEB952-D938-4D1F-901E-9B6DB3D7A344}" destId="{FAA037DE-BFDE-444D-B3FC-30765D5FA259}" srcOrd="1" destOrd="0" presId="urn:microsoft.com/office/officeart/2005/8/layout/architecture"/>
    <dgm:cxn modelId="{B3259867-3BB1-4DD2-BC78-16D42632C982}" type="presParOf" srcId="{87EEB952-D938-4D1F-901E-9B6DB3D7A344}" destId="{9CD6DE6A-735C-46F3-8875-F1057689DA76}" srcOrd="2" destOrd="0" presId="urn:microsoft.com/office/officeart/2005/8/layout/architecture"/>
    <dgm:cxn modelId="{5E862F49-35CF-4569-9269-C17F5EABB15E}" type="presParOf" srcId="{9CD6DE6A-735C-46F3-8875-F1057689DA76}" destId="{EA4CD523-F813-4153-91D6-B68D6D4A0405}" srcOrd="0" destOrd="0" presId="urn:microsoft.com/office/officeart/2005/8/layout/architecture"/>
    <dgm:cxn modelId="{9F6CD7C9-D47A-4630-ABEB-E4ED6779CA65}" type="presParOf" srcId="{EA4CD523-F813-4153-91D6-B68D6D4A0405}" destId="{EB68AF3B-6C31-4045-8F9E-6A274AF06CC1}" srcOrd="0" destOrd="0" presId="urn:microsoft.com/office/officeart/2005/8/layout/architecture"/>
    <dgm:cxn modelId="{5E61D443-19B6-4F49-BC91-01B82E0FD0F5}" type="presParOf" srcId="{EA4CD523-F813-4153-91D6-B68D6D4A0405}" destId="{A868874D-D8A5-42B3-86AF-CB6156331C50}" srcOrd="1" destOrd="0" presId="urn:microsoft.com/office/officeart/2005/8/layout/architecture"/>
    <dgm:cxn modelId="{926002B5-2829-4BD9-8E51-D526377736D6}" type="presParOf" srcId="{ED223238-C744-47D3-B97C-FD76B2857763}" destId="{467C84AA-362C-45D6-A01C-79D0BBE5C31C}" srcOrd="9" destOrd="0" presId="urn:microsoft.com/office/officeart/2005/8/layout/architecture"/>
    <dgm:cxn modelId="{CCBEE32D-266E-46CD-9B68-DDE6268ED810}" type="presParOf" srcId="{ED223238-C744-47D3-B97C-FD76B2857763}" destId="{A9311D57-DC2E-452A-909F-9CC32EDCF61C}" srcOrd="10" destOrd="0" presId="urn:microsoft.com/office/officeart/2005/8/layout/architecture"/>
    <dgm:cxn modelId="{E3193E43-8679-41B5-BA76-91FD95FAFA52}" type="presParOf" srcId="{A9311D57-DC2E-452A-909F-9CC32EDCF61C}" destId="{A8803F68-7BDC-4DCF-939E-B5620EB1321E}" srcOrd="0" destOrd="0" presId="urn:microsoft.com/office/officeart/2005/8/layout/architecture"/>
    <dgm:cxn modelId="{7640A166-B3FD-4074-92D4-69B51F39B4AD}" type="presParOf" srcId="{A9311D57-DC2E-452A-909F-9CC32EDCF61C}" destId="{DEB8EE56-BB17-442C-8589-201EE0847F4F}" srcOrd="1" destOrd="0" presId="urn:microsoft.com/office/officeart/2005/8/layout/architecture"/>
    <dgm:cxn modelId="{06F8147B-6C91-4DAA-8E81-DEF3F0777E01}" type="presParOf" srcId="{A9311D57-DC2E-452A-909F-9CC32EDCF61C}" destId="{3C56F771-8C7C-416E-BF0D-FFA00B84511F}" srcOrd="2" destOrd="0" presId="urn:microsoft.com/office/officeart/2005/8/layout/architecture"/>
    <dgm:cxn modelId="{FE98F42F-B3D9-4600-A1C7-89F13A9AE825}" type="presParOf" srcId="{3C56F771-8C7C-416E-BF0D-FFA00B84511F}" destId="{6E8F72CC-73AA-42A6-92F0-3D2180E34DEA}" srcOrd="0" destOrd="0" presId="urn:microsoft.com/office/officeart/2005/8/layout/architecture"/>
    <dgm:cxn modelId="{C7BB5922-8773-40D0-BF4C-FF0822203B75}" type="presParOf" srcId="{6E8F72CC-73AA-42A6-92F0-3D2180E34DEA}" destId="{E270D936-D861-41A9-912C-8B280B0A1AB9}" srcOrd="0" destOrd="0" presId="urn:microsoft.com/office/officeart/2005/8/layout/architecture"/>
    <dgm:cxn modelId="{0591B053-BED8-4081-BFFD-FB65BA5CD349}" type="presParOf" srcId="{6E8F72CC-73AA-42A6-92F0-3D2180E34DEA}" destId="{D35C9F28-4E07-4E44-9345-3D4222EE6AAA}" srcOrd="1" destOrd="0" presId="urn:microsoft.com/office/officeart/2005/8/layout/architecture"/>
    <dgm:cxn modelId="{1B58AC72-71F2-4884-993B-BFF6E12D0245}" type="presParOf" srcId="{6E8F72CC-73AA-42A6-92F0-3D2180E34DEA}" destId="{02505E51-1D38-408C-9EE4-9E2A7EAAD344}" srcOrd="2" destOrd="0" presId="urn:microsoft.com/office/officeart/2005/8/layout/architecture"/>
    <dgm:cxn modelId="{F90471EB-D24A-4218-931C-78D5D18177BB}" type="presParOf" srcId="{02505E51-1D38-408C-9EE4-9E2A7EAAD344}" destId="{7E9BCF34-82FD-4007-A2B4-C6FAA52A226F}" srcOrd="0" destOrd="0" presId="urn:microsoft.com/office/officeart/2005/8/layout/architecture"/>
    <dgm:cxn modelId="{4F0A2E5D-74EA-458E-8542-01DE526EFCEA}" type="presParOf" srcId="{7E9BCF34-82FD-4007-A2B4-C6FAA52A226F}" destId="{DBE4BE70-E40E-4466-94EE-7B7E2BAB6809}" srcOrd="0" destOrd="0" presId="urn:microsoft.com/office/officeart/2005/8/layout/architecture"/>
    <dgm:cxn modelId="{A068711F-8544-4EFD-B7BE-2E2E17124447}" type="presParOf" srcId="{7E9BCF34-82FD-4007-A2B4-C6FAA52A226F}" destId="{0AC32002-797C-42BE-80C0-44E2BF338D48}" srcOrd="1" destOrd="0" presId="urn:microsoft.com/office/officeart/2005/8/layout/architecture"/>
    <dgm:cxn modelId="{3155CC73-EB9A-4697-88DE-08CD61F39C07}" type="presParOf" srcId="{ED223238-C744-47D3-B97C-FD76B2857763}" destId="{032FD031-5FF5-40D5-A0CF-1A949CB9F76C}" srcOrd="11" destOrd="0" presId="urn:microsoft.com/office/officeart/2005/8/layout/architecture"/>
    <dgm:cxn modelId="{E54E0B3C-84B7-4D86-9796-479179CC3CE6}" type="presParOf" srcId="{ED223238-C744-47D3-B97C-FD76B2857763}" destId="{15BB897B-2828-4A79-B739-EB6571247639}" srcOrd="12" destOrd="0" presId="urn:microsoft.com/office/officeart/2005/8/layout/architecture"/>
    <dgm:cxn modelId="{4965EEFB-A418-436C-9194-216B34C804FE}" type="presParOf" srcId="{15BB897B-2828-4A79-B739-EB6571247639}" destId="{986B3AC9-7D5A-4C18-9F48-B75FBE680F38}" srcOrd="0" destOrd="0" presId="urn:microsoft.com/office/officeart/2005/8/layout/architecture"/>
    <dgm:cxn modelId="{3B4058FA-7746-491B-AF07-1048A2D75447}" type="presParOf" srcId="{15BB897B-2828-4A79-B739-EB6571247639}" destId="{7D301F52-F7A8-40F1-A27C-42F416EE27E9}" srcOrd="1" destOrd="0" presId="urn:microsoft.com/office/officeart/2005/8/layout/architecture"/>
    <dgm:cxn modelId="{A66A3B1D-8E3D-4C4B-B5D4-726A9CC1D746}" type="presParOf" srcId="{15BB897B-2828-4A79-B739-EB6571247639}" destId="{DCD19D5B-3C76-42AE-849C-D64B5926FFD8}" srcOrd="2" destOrd="0" presId="urn:microsoft.com/office/officeart/2005/8/layout/architecture"/>
    <dgm:cxn modelId="{BBE54F54-E729-47C3-9DF5-202D4F0A35B2}" type="presParOf" srcId="{DCD19D5B-3C76-42AE-849C-D64B5926FFD8}" destId="{D08940F6-22F5-42B7-ADF5-BD244081D9A0}" srcOrd="0" destOrd="0" presId="urn:microsoft.com/office/officeart/2005/8/layout/architecture"/>
    <dgm:cxn modelId="{540AC161-1D4D-4AAC-8AA3-C820321CD767}" type="presParOf" srcId="{D08940F6-22F5-42B7-ADF5-BD244081D9A0}" destId="{4A4CE8DF-3DD7-47C5-85A4-FA54DA949BD9}" srcOrd="0" destOrd="0" presId="urn:microsoft.com/office/officeart/2005/8/layout/architecture"/>
    <dgm:cxn modelId="{997501FC-2938-4644-A128-6F46669E8C4C}" type="presParOf" srcId="{D08940F6-22F5-42B7-ADF5-BD244081D9A0}" destId="{D60A7DBB-8CFA-4839-816C-0DD43281236D}" srcOrd="1" destOrd="0" presId="urn:microsoft.com/office/officeart/2005/8/layout/architecture"/>
    <dgm:cxn modelId="{28C6846B-3002-4B2F-BEF9-CECF1D149A13}" type="presParOf" srcId="{D08940F6-22F5-42B7-ADF5-BD244081D9A0}" destId="{262338BA-C158-437A-9BC6-A455F5AC3408}" srcOrd="2" destOrd="0" presId="urn:microsoft.com/office/officeart/2005/8/layout/architecture"/>
    <dgm:cxn modelId="{8C5188E2-30D5-4744-9F6E-66FD4BF30B9D}" type="presParOf" srcId="{262338BA-C158-437A-9BC6-A455F5AC3408}" destId="{9833E9DE-1EF3-4EC4-864D-6CDEB675EE76}" srcOrd="0" destOrd="0" presId="urn:microsoft.com/office/officeart/2005/8/layout/architecture"/>
    <dgm:cxn modelId="{8E21F7D8-4B73-4A3C-A0EA-F970324B5EFE}" type="presParOf" srcId="{9833E9DE-1EF3-4EC4-864D-6CDEB675EE76}" destId="{F78A13A5-6BEC-4C90-A4CC-C61FF07CF974}" srcOrd="0" destOrd="0" presId="urn:microsoft.com/office/officeart/2005/8/layout/architecture"/>
    <dgm:cxn modelId="{6E46AF29-AFD5-476B-8A43-DF8117B3A569}" type="presParOf" srcId="{9833E9DE-1EF3-4EC4-864D-6CDEB675EE76}" destId="{34C4C81F-3F58-40E3-A02A-B628B42428FE}" srcOrd="1" destOrd="0" presId="urn:microsoft.com/office/officeart/2005/8/layout/architecture"/>
    <dgm:cxn modelId="{CA96AE1B-DD5B-482F-B9AC-33DAF53E81A8}" type="presParOf" srcId="{ED223238-C744-47D3-B97C-FD76B2857763}" destId="{C23BB37B-6082-4257-B11E-D0677123E07F}" srcOrd="13" destOrd="0" presId="urn:microsoft.com/office/officeart/2005/8/layout/architecture"/>
    <dgm:cxn modelId="{E137D2CF-8C2E-458A-B61E-DB1BE662C840}" type="presParOf" srcId="{ED223238-C744-47D3-B97C-FD76B2857763}" destId="{2D548580-0C55-4564-8212-934391F0CD65}" srcOrd="14" destOrd="0" presId="urn:microsoft.com/office/officeart/2005/8/layout/architecture"/>
    <dgm:cxn modelId="{56DA487C-99E0-4637-8AD0-6A3412FAD811}" type="presParOf" srcId="{2D548580-0C55-4564-8212-934391F0CD65}" destId="{7C2D23A1-2D09-4E25-9DDF-C4F9EB25A189}" srcOrd="0" destOrd="0" presId="urn:microsoft.com/office/officeart/2005/8/layout/architecture"/>
    <dgm:cxn modelId="{E5327BF0-92F3-40BA-B347-47D4BB2A5D24}" type="presParOf" srcId="{2D548580-0C55-4564-8212-934391F0CD65}" destId="{23B4E808-32BB-47A7-9067-1C9A18B2BAAB}" srcOrd="1" destOrd="0" presId="urn:microsoft.com/office/officeart/2005/8/layout/architecture"/>
    <dgm:cxn modelId="{3D49146B-E9E2-482B-BC0C-80AD184F7C02}" type="presParOf" srcId="{2D548580-0C55-4564-8212-934391F0CD65}" destId="{B74EF8B4-2BAE-436E-A18C-E5B2EB4B5724}" srcOrd="2" destOrd="0" presId="urn:microsoft.com/office/officeart/2005/8/layout/architecture"/>
    <dgm:cxn modelId="{7EECC588-A85D-49E1-B6A1-287FD8517BDE}" type="presParOf" srcId="{B74EF8B4-2BAE-436E-A18C-E5B2EB4B5724}" destId="{24BDE091-CAEE-42ED-ADAA-3D2A7FAB7B07}" srcOrd="0" destOrd="0" presId="urn:microsoft.com/office/officeart/2005/8/layout/architecture"/>
    <dgm:cxn modelId="{7F9E1B1D-2F12-497F-95AD-6E20E8E8A599}" type="presParOf" srcId="{24BDE091-CAEE-42ED-ADAA-3D2A7FAB7B07}" destId="{3670CEFF-E701-429D-BA88-FE631D246056}" srcOrd="0" destOrd="0" presId="urn:microsoft.com/office/officeart/2005/8/layout/architecture"/>
    <dgm:cxn modelId="{10F0E4BA-44F9-4661-B2D0-ED8140435F4D}" type="presParOf" srcId="{24BDE091-CAEE-42ED-ADAA-3D2A7FAB7B07}" destId="{03401D9B-70FC-485E-BE4A-25D6FD1A219C}" srcOrd="1" destOrd="0" presId="urn:microsoft.com/office/officeart/2005/8/layout/architecture"/>
    <dgm:cxn modelId="{9CBA047E-A8F1-461F-8423-B4E2B7CECE5E}" type="presParOf" srcId="{24BDE091-CAEE-42ED-ADAA-3D2A7FAB7B07}" destId="{9B01F7AA-9DED-4F20-AA90-441CE66C1D36}" srcOrd="2" destOrd="0" presId="urn:microsoft.com/office/officeart/2005/8/layout/architecture"/>
    <dgm:cxn modelId="{71C5F92B-E6AD-4720-9FA1-7396A940FA2A}" type="presParOf" srcId="{9B01F7AA-9DED-4F20-AA90-441CE66C1D36}" destId="{E5EA4373-AFFE-450F-801B-2C9124E1031B}" srcOrd="0" destOrd="0" presId="urn:microsoft.com/office/officeart/2005/8/layout/architecture"/>
    <dgm:cxn modelId="{85A70AB7-56F1-4087-8782-B6272DB586A8}" type="presParOf" srcId="{E5EA4373-AFFE-450F-801B-2C9124E1031B}" destId="{1CC9390F-1E0C-4CBF-B004-19584F671B07}" srcOrd="0" destOrd="0" presId="urn:microsoft.com/office/officeart/2005/8/layout/architecture"/>
    <dgm:cxn modelId="{5C183607-E0DD-4B32-84F7-D4C1B114A650}" type="presParOf" srcId="{E5EA4373-AFFE-450F-801B-2C9124E1031B}" destId="{0B4A73B0-DC28-45A7-A578-630371326A85}" srcOrd="1" destOrd="0" presId="urn:microsoft.com/office/officeart/2005/8/layout/architectur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4AE3BBE-7861-4272-BF4B-6D5C182830EF}" type="doc">
      <dgm:prSet loTypeId="urn:microsoft.com/office/officeart/2005/8/layout/hProcess9" loCatId="process" qsTypeId="urn:microsoft.com/office/officeart/2005/8/quickstyle/simple1" qsCatId="simple" csTypeId="urn:microsoft.com/office/officeart/2005/8/colors/accent1_2" csCatId="accent1" phldr="1"/>
      <dgm:spPr/>
    </dgm:pt>
    <dgm:pt modelId="{5E9EF512-1CA2-4870-BA17-D06B8FCAFA50}">
      <dgm:prSet phldrT="[Text]"/>
      <dgm:spPr/>
      <dgm:t>
        <a:bodyPr/>
        <a:lstStyle/>
        <a:p>
          <a:r>
            <a:rPr lang="en-US" dirty="0"/>
            <a:t>NWIC receives a budget, then determines student eligibility.</a:t>
          </a:r>
        </a:p>
      </dgm:t>
    </dgm:pt>
    <dgm:pt modelId="{0083CF19-ADFE-4C63-8CE3-32A9DBF92FFA}" type="parTrans" cxnId="{F896FADE-D79B-4525-824C-90F93A25F687}">
      <dgm:prSet/>
      <dgm:spPr/>
      <dgm:t>
        <a:bodyPr/>
        <a:lstStyle/>
        <a:p>
          <a:endParaRPr lang="en-US"/>
        </a:p>
      </dgm:t>
    </dgm:pt>
    <dgm:pt modelId="{20CC7A6E-7102-4C20-852C-D401E4880E12}" type="sibTrans" cxnId="{F896FADE-D79B-4525-824C-90F93A25F687}">
      <dgm:prSet/>
      <dgm:spPr/>
      <dgm:t>
        <a:bodyPr/>
        <a:lstStyle/>
        <a:p>
          <a:endParaRPr lang="en-US"/>
        </a:p>
      </dgm:t>
    </dgm:pt>
    <dgm:pt modelId="{465680EE-DD19-4A8E-AC5D-FBEF3658A191}">
      <dgm:prSet phldrT="[Text]"/>
      <dgm:spPr/>
      <dgm:t>
        <a:bodyPr/>
        <a:lstStyle/>
        <a:p>
          <a:r>
            <a:rPr lang="en-US" dirty="0"/>
            <a:t>The donor sends the funds to NWIC.</a:t>
          </a:r>
        </a:p>
      </dgm:t>
    </dgm:pt>
    <dgm:pt modelId="{A151CC2A-1EC3-4625-9332-6B9DE29D6263}" type="parTrans" cxnId="{B271E84F-0A5E-4F3D-932B-C5F9E301E85A}">
      <dgm:prSet/>
      <dgm:spPr/>
      <dgm:t>
        <a:bodyPr/>
        <a:lstStyle/>
        <a:p>
          <a:endParaRPr lang="en-US"/>
        </a:p>
      </dgm:t>
    </dgm:pt>
    <dgm:pt modelId="{9681764E-B7B4-45DC-B4C2-1F3A1CD591A3}" type="sibTrans" cxnId="{B271E84F-0A5E-4F3D-932B-C5F9E301E85A}">
      <dgm:prSet/>
      <dgm:spPr/>
      <dgm:t>
        <a:bodyPr/>
        <a:lstStyle/>
        <a:p>
          <a:endParaRPr lang="en-US"/>
        </a:p>
      </dgm:t>
    </dgm:pt>
    <dgm:pt modelId="{EAEBCCCF-E913-49EF-B0C7-464C43700627}">
      <dgm:prSet phldrT="[Text]"/>
      <dgm:spPr/>
      <dgm:t>
        <a:bodyPr/>
        <a:lstStyle/>
        <a:p>
          <a:r>
            <a:rPr lang="en-US" dirty="0"/>
            <a:t>Once funds are received, NWIC can disburse per the disbursement schedule.</a:t>
          </a:r>
        </a:p>
      </dgm:t>
    </dgm:pt>
    <dgm:pt modelId="{9CDC3D6D-4F04-41E9-B730-248AA85696B4}" type="parTrans" cxnId="{0318AB3B-1706-47B8-863D-C81BF6BC9778}">
      <dgm:prSet/>
      <dgm:spPr/>
      <dgm:t>
        <a:bodyPr/>
        <a:lstStyle/>
        <a:p>
          <a:endParaRPr lang="en-US"/>
        </a:p>
      </dgm:t>
    </dgm:pt>
    <dgm:pt modelId="{E68FB997-9DD2-4947-AC06-395B4F9374FE}" type="sibTrans" cxnId="{0318AB3B-1706-47B8-863D-C81BF6BC9778}">
      <dgm:prSet/>
      <dgm:spPr/>
      <dgm:t>
        <a:bodyPr/>
        <a:lstStyle/>
        <a:p>
          <a:endParaRPr lang="en-US"/>
        </a:p>
      </dgm:t>
    </dgm:pt>
    <dgm:pt modelId="{530B03FC-56DE-48E6-B0EB-A869DACFB34D}" type="pres">
      <dgm:prSet presAssocID="{64AE3BBE-7861-4272-BF4B-6D5C182830EF}" presName="CompostProcess" presStyleCnt="0">
        <dgm:presLayoutVars>
          <dgm:dir/>
          <dgm:resizeHandles val="exact"/>
        </dgm:presLayoutVars>
      </dgm:prSet>
      <dgm:spPr/>
    </dgm:pt>
    <dgm:pt modelId="{126C9604-F557-49BC-BAD7-14A37C7EFD9E}" type="pres">
      <dgm:prSet presAssocID="{64AE3BBE-7861-4272-BF4B-6D5C182830EF}" presName="arrow" presStyleLbl="bgShp" presStyleIdx="0" presStyleCnt="1" custLinFactNeighborX="3526" custLinFactNeighborY="-256"/>
      <dgm:spPr/>
    </dgm:pt>
    <dgm:pt modelId="{D79A208F-96DE-4918-84D5-45ECF9D46ED8}" type="pres">
      <dgm:prSet presAssocID="{64AE3BBE-7861-4272-BF4B-6D5C182830EF}" presName="linearProcess" presStyleCnt="0"/>
      <dgm:spPr/>
    </dgm:pt>
    <dgm:pt modelId="{94FEB42E-5FC3-431F-BBB6-844DC6F74CFE}" type="pres">
      <dgm:prSet presAssocID="{5E9EF512-1CA2-4870-BA17-D06B8FCAFA50}" presName="textNode" presStyleLbl="node1" presStyleIdx="0" presStyleCnt="3">
        <dgm:presLayoutVars>
          <dgm:bulletEnabled val="1"/>
        </dgm:presLayoutVars>
      </dgm:prSet>
      <dgm:spPr/>
      <dgm:t>
        <a:bodyPr/>
        <a:lstStyle/>
        <a:p>
          <a:endParaRPr lang="en-US"/>
        </a:p>
      </dgm:t>
    </dgm:pt>
    <dgm:pt modelId="{148B8274-739B-44F3-9030-7E342690A8DD}" type="pres">
      <dgm:prSet presAssocID="{20CC7A6E-7102-4C20-852C-D401E4880E12}" presName="sibTrans" presStyleCnt="0"/>
      <dgm:spPr/>
    </dgm:pt>
    <dgm:pt modelId="{8E65140A-03F1-4273-953F-68907E3C5B4C}" type="pres">
      <dgm:prSet presAssocID="{465680EE-DD19-4A8E-AC5D-FBEF3658A191}" presName="textNode" presStyleLbl="node1" presStyleIdx="1" presStyleCnt="3" custLinFactNeighborX="3535" custLinFactNeighborY="-945">
        <dgm:presLayoutVars>
          <dgm:bulletEnabled val="1"/>
        </dgm:presLayoutVars>
      </dgm:prSet>
      <dgm:spPr/>
      <dgm:t>
        <a:bodyPr/>
        <a:lstStyle/>
        <a:p>
          <a:endParaRPr lang="en-US"/>
        </a:p>
      </dgm:t>
    </dgm:pt>
    <dgm:pt modelId="{D7297281-878E-4439-A4A4-60D9026DEC4D}" type="pres">
      <dgm:prSet presAssocID="{9681764E-B7B4-45DC-B4C2-1F3A1CD591A3}" presName="sibTrans" presStyleCnt="0"/>
      <dgm:spPr/>
    </dgm:pt>
    <dgm:pt modelId="{853EFE7A-E926-43A1-9052-06B0AEB36D06}" type="pres">
      <dgm:prSet presAssocID="{EAEBCCCF-E913-49EF-B0C7-464C43700627}" presName="textNode" presStyleLbl="node1" presStyleIdx="2" presStyleCnt="3" custLinFactX="107750" custLinFactNeighborX="200000">
        <dgm:presLayoutVars>
          <dgm:bulletEnabled val="1"/>
        </dgm:presLayoutVars>
      </dgm:prSet>
      <dgm:spPr/>
      <dgm:t>
        <a:bodyPr/>
        <a:lstStyle/>
        <a:p>
          <a:endParaRPr lang="en-US"/>
        </a:p>
      </dgm:t>
    </dgm:pt>
  </dgm:ptLst>
  <dgm:cxnLst>
    <dgm:cxn modelId="{04962F41-7C03-48E0-8926-9D384534BFD2}" type="presOf" srcId="{64AE3BBE-7861-4272-BF4B-6D5C182830EF}" destId="{530B03FC-56DE-48E6-B0EB-A869DACFB34D}" srcOrd="0" destOrd="0" presId="urn:microsoft.com/office/officeart/2005/8/layout/hProcess9"/>
    <dgm:cxn modelId="{0318AB3B-1706-47B8-863D-C81BF6BC9778}" srcId="{64AE3BBE-7861-4272-BF4B-6D5C182830EF}" destId="{EAEBCCCF-E913-49EF-B0C7-464C43700627}" srcOrd="2" destOrd="0" parTransId="{9CDC3D6D-4F04-41E9-B730-248AA85696B4}" sibTransId="{E68FB997-9DD2-4947-AC06-395B4F9374FE}"/>
    <dgm:cxn modelId="{0611C030-D134-4EEA-AA49-F07113FB647F}" type="presOf" srcId="{465680EE-DD19-4A8E-AC5D-FBEF3658A191}" destId="{8E65140A-03F1-4273-953F-68907E3C5B4C}" srcOrd="0" destOrd="0" presId="urn:microsoft.com/office/officeart/2005/8/layout/hProcess9"/>
    <dgm:cxn modelId="{D88564AD-B711-4343-A5C6-FDFDFC2EDCA0}" type="presOf" srcId="{5E9EF512-1CA2-4870-BA17-D06B8FCAFA50}" destId="{94FEB42E-5FC3-431F-BBB6-844DC6F74CFE}" srcOrd="0" destOrd="0" presId="urn:microsoft.com/office/officeart/2005/8/layout/hProcess9"/>
    <dgm:cxn modelId="{FDF195B3-4471-4E97-8133-B013914E313C}" type="presOf" srcId="{EAEBCCCF-E913-49EF-B0C7-464C43700627}" destId="{853EFE7A-E926-43A1-9052-06B0AEB36D06}" srcOrd="0" destOrd="0" presId="urn:microsoft.com/office/officeart/2005/8/layout/hProcess9"/>
    <dgm:cxn modelId="{B271E84F-0A5E-4F3D-932B-C5F9E301E85A}" srcId="{64AE3BBE-7861-4272-BF4B-6D5C182830EF}" destId="{465680EE-DD19-4A8E-AC5D-FBEF3658A191}" srcOrd="1" destOrd="0" parTransId="{A151CC2A-1EC3-4625-9332-6B9DE29D6263}" sibTransId="{9681764E-B7B4-45DC-B4C2-1F3A1CD591A3}"/>
    <dgm:cxn modelId="{F896FADE-D79B-4525-824C-90F93A25F687}" srcId="{64AE3BBE-7861-4272-BF4B-6D5C182830EF}" destId="{5E9EF512-1CA2-4870-BA17-D06B8FCAFA50}" srcOrd="0" destOrd="0" parTransId="{0083CF19-ADFE-4C63-8CE3-32A9DBF92FFA}" sibTransId="{20CC7A6E-7102-4C20-852C-D401E4880E12}"/>
    <dgm:cxn modelId="{CAB3416B-B810-447A-ACE0-72A5FDDAECA6}" type="presParOf" srcId="{530B03FC-56DE-48E6-B0EB-A869DACFB34D}" destId="{126C9604-F557-49BC-BAD7-14A37C7EFD9E}" srcOrd="0" destOrd="0" presId="urn:microsoft.com/office/officeart/2005/8/layout/hProcess9"/>
    <dgm:cxn modelId="{988B1FD3-4822-4110-BA22-E1C1AE0135B0}" type="presParOf" srcId="{530B03FC-56DE-48E6-B0EB-A869DACFB34D}" destId="{D79A208F-96DE-4918-84D5-45ECF9D46ED8}" srcOrd="1" destOrd="0" presId="urn:microsoft.com/office/officeart/2005/8/layout/hProcess9"/>
    <dgm:cxn modelId="{B54C5067-FC3E-41A4-9B01-6825D0CA553E}" type="presParOf" srcId="{D79A208F-96DE-4918-84D5-45ECF9D46ED8}" destId="{94FEB42E-5FC3-431F-BBB6-844DC6F74CFE}" srcOrd="0" destOrd="0" presId="urn:microsoft.com/office/officeart/2005/8/layout/hProcess9"/>
    <dgm:cxn modelId="{45CEE20F-FD33-40A8-974F-47A53644791B}" type="presParOf" srcId="{D79A208F-96DE-4918-84D5-45ECF9D46ED8}" destId="{148B8274-739B-44F3-9030-7E342690A8DD}" srcOrd="1" destOrd="0" presId="urn:microsoft.com/office/officeart/2005/8/layout/hProcess9"/>
    <dgm:cxn modelId="{2CFCED23-E1C9-4126-8E7F-9EA3B4B82D7F}" type="presParOf" srcId="{D79A208F-96DE-4918-84D5-45ECF9D46ED8}" destId="{8E65140A-03F1-4273-953F-68907E3C5B4C}" srcOrd="2" destOrd="0" presId="urn:microsoft.com/office/officeart/2005/8/layout/hProcess9"/>
    <dgm:cxn modelId="{E07D2B4C-45F9-4D1C-817A-97A0BF30E39D}" type="presParOf" srcId="{D79A208F-96DE-4918-84D5-45ECF9D46ED8}" destId="{D7297281-878E-4439-A4A4-60D9026DEC4D}" srcOrd="3" destOrd="0" presId="urn:microsoft.com/office/officeart/2005/8/layout/hProcess9"/>
    <dgm:cxn modelId="{322A0A56-B94A-4E10-86F2-6BA0552038C1}" type="presParOf" srcId="{D79A208F-96DE-4918-84D5-45ECF9D46ED8}" destId="{853EFE7A-E926-43A1-9052-06B0AEB36D06}"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4AE3BBE-7861-4272-BF4B-6D5C182830EF}" type="doc">
      <dgm:prSet loTypeId="urn:microsoft.com/office/officeart/2005/8/layout/hProcess9" loCatId="process" qsTypeId="urn:microsoft.com/office/officeart/2005/8/quickstyle/simple1" qsCatId="simple" csTypeId="urn:microsoft.com/office/officeart/2005/8/colors/accent1_2" csCatId="accent1" phldr="1"/>
      <dgm:spPr/>
    </dgm:pt>
    <dgm:pt modelId="{5E9EF512-1CA2-4870-BA17-D06B8FCAFA50}">
      <dgm:prSet phldrT="[Text]"/>
      <dgm:spPr/>
      <dgm:t>
        <a:bodyPr/>
        <a:lstStyle/>
        <a:p>
          <a:r>
            <a:rPr lang="en-US" dirty="0"/>
            <a:t>Donor determines eligibility.</a:t>
          </a:r>
        </a:p>
      </dgm:t>
    </dgm:pt>
    <dgm:pt modelId="{0083CF19-ADFE-4C63-8CE3-32A9DBF92FFA}" type="parTrans" cxnId="{F896FADE-D79B-4525-824C-90F93A25F687}">
      <dgm:prSet/>
      <dgm:spPr/>
      <dgm:t>
        <a:bodyPr/>
        <a:lstStyle/>
        <a:p>
          <a:endParaRPr lang="en-US"/>
        </a:p>
      </dgm:t>
    </dgm:pt>
    <dgm:pt modelId="{20CC7A6E-7102-4C20-852C-D401E4880E12}" type="sibTrans" cxnId="{F896FADE-D79B-4525-824C-90F93A25F687}">
      <dgm:prSet/>
      <dgm:spPr/>
      <dgm:t>
        <a:bodyPr/>
        <a:lstStyle/>
        <a:p>
          <a:endParaRPr lang="en-US"/>
        </a:p>
      </dgm:t>
    </dgm:pt>
    <dgm:pt modelId="{465680EE-DD19-4A8E-AC5D-FBEF3658A191}">
      <dgm:prSet phldrT="[Text]"/>
      <dgm:spPr/>
      <dgm:t>
        <a:bodyPr/>
        <a:lstStyle/>
        <a:p>
          <a:r>
            <a:rPr lang="en-US" dirty="0"/>
            <a:t>Donor submits funds with the list of awards.</a:t>
          </a:r>
        </a:p>
      </dgm:t>
    </dgm:pt>
    <dgm:pt modelId="{A151CC2A-1EC3-4625-9332-6B9DE29D6263}" type="parTrans" cxnId="{B271E84F-0A5E-4F3D-932B-C5F9E301E85A}">
      <dgm:prSet/>
      <dgm:spPr/>
      <dgm:t>
        <a:bodyPr/>
        <a:lstStyle/>
        <a:p>
          <a:endParaRPr lang="en-US"/>
        </a:p>
      </dgm:t>
    </dgm:pt>
    <dgm:pt modelId="{9681764E-B7B4-45DC-B4C2-1F3A1CD591A3}" type="sibTrans" cxnId="{B271E84F-0A5E-4F3D-932B-C5F9E301E85A}">
      <dgm:prSet/>
      <dgm:spPr/>
      <dgm:t>
        <a:bodyPr/>
        <a:lstStyle/>
        <a:p>
          <a:endParaRPr lang="en-US"/>
        </a:p>
      </dgm:t>
    </dgm:pt>
    <dgm:pt modelId="{EAEBCCCF-E913-49EF-B0C7-464C43700627}">
      <dgm:prSet phldrT="[Text]"/>
      <dgm:spPr/>
      <dgm:t>
        <a:bodyPr/>
        <a:lstStyle/>
        <a:p>
          <a:r>
            <a:rPr lang="en-US" dirty="0"/>
            <a:t>Funds are applied directly to the student’s account per donor instructions.</a:t>
          </a:r>
        </a:p>
      </dgm:t>
    </dgm:pt>
    <dgm:pt modelId="{9CDC3D6D-4F04-41E9-B730-248AA85696B4}" type="parTrans" cxnId="{0318AB3B-1706-47B8-863D-C81BF6BC9778}">
      <dgm:prSet/>
      <dgm:spPr/>
      <dgm:t>
        <a:bodyPr/>
        <a:lstStyle/>
        <a:p>
          <a:endParaRPr lang="en-US"/>
        </a:p>
      </dgm:t>
    </dgm:pt>
    <dgm:pt modelId="{E68FB997-9DD2-4947-AC06-395B4F9374FE}" type="sibTrans" cxnId="{0318AB3B-1706-47B8-863D-C81BF6BC9778}">
      <dgm:prSet/>
      <dgm:spPr/>
      <dgm:t>
        <a:bodyPr/>
        <a:lstStyle/>
        <a:p>
          <a:endParaRPr lang="en-US"/>
        </a:p>
      </dgm:t>
    </dgm:pt>
    <dgm:pt modelId="{530B03FC-56DE-48E6-B0EB-A869DACFB34D}" type="pres">
      <dgm:prSet presAssocID="{64AE3BBE-7861-4272-BF4B-6D5C182830EF}" presName="CompostProcess" presStyleCnt="0">
        <dgm:presLayoutVars>
          <dgm:dir/>
          <dgm:resizeHandles val="exact"/>
        </dgm:presLayoutVars>
      </dgm:prSet>
      <dgm:spPr/>
    </dgm:pt>
    <dgm:pt modelId="{126C9604-F557-49BC-BAD7-14A37C7EFD9E}" type="pres">
      <dgm:prSet presAssocID="{64AE3BBE-7861-4272-BF4B-6D5C182830EF}" presName="arrow" presStyleLbl="bgShp" presStyleIdx="0" presStyleCnt="1" custLinFactNeighborX="3526" custLinFactNeighborY="-256"/>
      <dgm:spPr/>
    </dgm:pt>
    <dgm:pt modelId="{D79A208F-96DE-4918-84D5-45ECF9D46ED8}" type="pres">
      <dgm:prSet presAssocID="{64AE3BBE-7861-4272-BF4B-6D5C182830EF}" presName="linearProcess" presStyleCnt="0"/>
      <dgm:spPr/>
    </dgm:pt>
    <dgm:pt modelId="{94FEB42E-5FC3-431F-BBB6-844DC6F74CFE}" type="pres">
      <dgm:prSet presAssocID="{5E9EF512-1CA2-4870-BA17-D06B8FCAFA50}" presName="textNode" presStyleLbl="node1" presStyleIdx="0" presStyleCnt="3">
        <dgm:presLayoutVars>
          <dgm:bulletEnabled val="1"/>
        </dgm:presLayoutVars>
      </dgm:prSet>
      <dgm:spPr/>
      <dgm:t>
        <a:bodyPr/>
        <a:lstStyle/>
        <a:p>
          <a:endParaRPr lang="en-US"/>
        </a:p>
      </dgm:t>
    </dgm:pt>
    <dgm:pt modelId="{148B8274-739B-44F3-9030-7E342690A8DD}" type="pres">
      <dgm:prSet presAssocID="{20CC7A6E-7102-4C20-852C-D401E4880E12}" presName="sibTrans" presStyleCnt="0"/>
      <dgm:spPr/>
    </dgm:pt>
    <dgm:pt modelId="{8E65140A-03F1-4273-953F-68907E3C5B4C}" type="pres">
      <dgm:prSet presAssocID="{465680EE-DD19-4A8E-AC5D-FBEF3658A191}" presName="textNode" presStyleLbl="node1" presStyleIdx="1" presStyleCnt="3" custLinFactNeighborX="3535" custLinFactNeighborY="-945">
        <dgm:presLayoutVars>
          <dgm:bulletEnabled val="1"/>
        </dgm:presLayoutVars>
      </dgm:prSet>
      <dgm:spPr/>
      <dgm:t>
        <a:bodyPr/>
        <a:lstStyle/>
        <a:p>
          <a:endParaRPr lang="en-US"/>
        </a:p>
      </dgm:t>
    </dgm:pt>
    <dgm:pt modelId="{D7297281-878E-4439-A4A4-60D9026DEC4D}" type="pres">
      <dgm:prSet presAssocID="{9681764E-B7B4-45DC-B4C2-1F3A1CD591A3}" presName="sibTrans" presStyleCnt="0"/>
      <dgm:spPr/>
    </dgm:pt>
    <dgm:pt modelId="{853EFE7A-E926-43A1-9052-06B0AEB36D06}" type="pres">
      <dgm:prSet presAssocID="{EAEBCCCF-E913-49EF-B0C7-464C43700627}" presName="textNode" presStyleLbl="node1" presStyleIdx="2" presStyleCnt="3" custLinFactX="107750" custLinFactNeighborX="200000">
        <dgm:presLayoutVars>
          <dgm:bulletEnabled val="1"/>
        </dgm:presLayoutVars>
      </dgm:prSet>
      <dgm:spPr/>
      <dgm:t>
        <a:bodyPr/>
        <a:lstStyle/>
        <a:p>
          <a:endParaRPr lang="en-US"/>
        </a:p>
      </dgm:t>
    </dgm:pt>
  </dgm:ptLst>
  <dgm:cxnLst>
    <dgm:cxn modelId="{04962F41-7C03-48E0-8926-9D384534BFD2}" type="presOf" srcId="{64AE3BBE-7861-4272-BF4B-6D5C182830EF}" destId="{530B03FC-56DE-48E6-B0EB-A869DACFB34D}" srcOrd="0" destOrd="0" presId="urn:microsoft.com/office/officeart/2005/8/layout/hProcess9"/>
    <dgm:cxn modelId="{0318AB3B-1706-47B8-863D-C81BF6BC9778}" srcId="{64AE3BBE-7861-4272-BF4B-6D5C182830EF}" destId="{EAEBCCCF-E913-49EF-B0C7-464C43700627}" srcOrd="2" destOrd="0" parTransId="{9CDC3D6D-4F04-41E9-B730-248AA85696B4}" sibTransId="{E68FB997-9DD2-4947-AC06-395B4F9374FE}"/>
    <dgm:cxn modelId="{0611C030-D134-4EEA-AA49-F07113FB647F}" type="presOf" srcId="{465680EE-DD19-4A8E-AC5D-FBEF3658A191}" destId="{8E65140A-03F1-4273-953F-68907E3C5B4C}" srcOrd="0" destOrd="0" presId="urn:microsoft.com/office/officeart/2005/8/layout/hProcess9"/>
    <dgm:cxn modelId="{D88564AD-B711-4343-A5C6-FDFDFC2EDCA0}" type="presOf" srcId="{5E9EF512-1CA2-4870-BA17-D06B8FCAFA50}" destId="{94FEB42E-5FC3-431F-BBB6-844DC6F74CFE}" srcOrd="0" destOrd="0" presId="urn:microsoft.com/office/officeart/2005/8/layout/hProcess9"/>
    <dgm:cxn modelId="{FDF195B3-4471-4E97-8133-B013914E313C}" type="presOf" srcId="{EAEBCCCF-E913-49EF-B0C7-464C43700627}" destId="{853EFE7A-E926-43A1-9052-06B0AEB36D06}" srcOrd="0" destOrd="0" presId="urn:microsoft.com/office/officeart/2005/8/layout/hProcess9"/>
    <dgm:cxn modelId="{B271E84F-0A5E-4F3D-932B-C5F9E301E85A}" srcId="{64AE3BBE-7861-4272-BF4B-6D5C182830EF}" destId="{465680EE-DD19-4A8E-AC5D-FBEF3658A191}" srcOrd="1" destOrd="0" parTransId="{A151CC2A-1EC3-4625-9332-6B9DE29D6263}" sibTransId="{9681764E-B7B4-45DC-B4C2-1F3A1CD591A3}"/>
    <dgm:cxn modelId="{F896FADE-D79B-4525-824C-90F93A25F687}" srcId="{64AE3BBE-7861-4272-BF4B-6D5C182830EF}" destId="{5E9EF512-1CA2-4870-BA17-D06B8FCAFA50}" srcOrd="0" destOrd="0" parTransId="{0083CF19-ADFE-4C63-8CE3-32A9DBF92FFA}" sibTransId="{20CC7A6E-7102-4C20-852C-D401E4880E12}"/>
    <dgm:cxn modelId="{CAB3416B-B810-447A-ACE0-72A5FDDAECA6}" type="presParOf" srcId="{530B03FC-56DE-48E6-B0EB-A869DACFB34D}" destId="{126C9604-F557-49BC-BAD7-14A37C7EFD9E}" srcOrd="0" destOrd="0" presId="urn:microsoft.com/office/officeart/2005/8/layout/hProcess9"/>
    <dgm:cxn modelId="{988B1FD3-4822-4110-BA22-E1C1AE0135B0}" type="presParOf" srcId="{530B03FC-56DE-48E6-B0EB-A869DACFB34D}" destId="{D79A208F-96DE-4918-84D5-45ECF9D46ED8}" srcOrd="1" destOrd="0" presId="urn:microsoft.com/office/officeart/2005/8/layout/hProcess9"/>
    <dgm:cxn modelId="{B54C5067-FC3E-41A4-9B01-6825D0CA553E}" type="presParOf" srcId="{D79A208F-96DE-4918-84D5-45ECF9D46ED8}" destId="{94FEB42E-5FC3-431F-BBB6-844DC6F74CFE}" srcOrd="0" destOrd="0" presId="urn:microsoft.com/office/officeart/2005/8/layout/hProcess9"/>
    <dgm:cxn modelId="{45CEE20F-FD33-40A8-974F-47A53644791B}" type="presParOf" srcId="{D79A208F-96DE-4918-84D5-45ECF9D46ED8}" destId="{148B8274-739B-44F3-9030-7E342690A8DD}" srcOrd="1" destOrd="0" presId="urn:microsoft.com/office/officeart/2005/8/layout/hProcess9"/>
    <dgm:cxn modelId="{2CFCED23-E1C9-4126-8E7F-9EA3B4B82D7F}" type="presParOf" srcId="{D79A208F-96DE-4918-84D5-45ECF9D46ED8}" destId="{8E65140A-03F1-4273-953F-68907E3C5B4C}" srcOrd="2" destOrd="0" presId="urn:microsoft.com/office/officeart/2005/8/layout/hProcess9"/>
    <dgm:cxn modelId="{E07D2B4C-45F9-4D1C-817A-97A0BF30E39D}" type="presParOf" srcId="{D79A208F-96DE-4918-84D5-45ECF9D46ED8}" destId="{D7297281-878E-4439-A4A4-60D9026DEC4D}" srcOrd="3" destOrd="0" presId="urn:microsoft.com/office/officeart/2005/8/layout/hProcess9"/>
    <dgm:cxn modelId="{322A0A56-B94A-4E10-86F2-6BA0552038C1}" type="presParOf" srcId="{D79A208F-96DE-4918-84D5-45ECF9D46ED8}" destId="{853EFE7A-E926-43A1-9052-06B0AEB36D06}"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7650BCE-6699-4426-A26A-439A7104A4D2}" type="doc">
      <dgm:prSet loTypeId="urn:microsoft.com/office/officeart/2005/8/layout/chart3" loCatId="relationship" qsTypeId="urn:microsoft.com/office/officeart/2005/8/quickstyle/simple1" qsCatId="simple" csTypeId="urn:microsoft.com/office/officeart/2005/8/colors/accent1_2" csCatId="accent1" phldr="1"/>
      <dgm:spPr/>
      <dgm:t>
        <a:bodyPr/>
        <a:lstStyle/>
        <a:p>
          <a:endParaRPr lang="en-US"/>
        </a:p>
      </dgm:t>
    </dgm:pt>
    <dgm:pt modelId="{79233A69-13DD-4C54-997F-0B91F9582C64}">
      <dgm:prSet phldrT="[Text]" custT="1"/>
      <dgm:spPr/>
      <dgm:t>
        <a:bodyPr/>
        <a:lstStyle/>
        <a:p>
          <a:r>
            <a:rPr lang="en-US" sz="2000" dirty="0"/>
            <a:t>Tuition and Fees</a:t>
          </a:r>
        </a:p>
      </dgm:t>
    </dgm:pt>
    <dgm:pt modelId="{107A44B1-8543-447C-8FAB-8BFC5BF6B606}" type="parTrans" cxnId="{D8C9BA70-1505-4993-AA38-4A9E355D77F0}">
      <dgm:prSet/>
      <dgm:spPr/>
      <dgm:t>
        <a:bodyPr/>
        <a:lstStyle/>
        <a:p>
          <a:endParaRPr lang="en-US"/>
        </a:p>
      </dgm:t>
    </dgm:pt>
    <dgm:pt modelId="{B476DD16-5779-43E1-A70A-60C617864450}" type="sibTrans" cxnId="{D8C9BA70-1505-4993-AA38-4A9E355D77F0}">
      <dgm:prSet/>
      <dgm:spPr/>
      <dgm:t>
        <a:bodyPr/>
        <a:lstStyle/>
        <a:p>
          <a:endParaRPr lang="en-US"/>
        </a:p>
      </dgm:t>
    </dgm:pt>
    <dgm:pt modelId="{140AB638-B7E4-47ED-8A9F-7D429F2E5D13}">
      <dgm:prSet phldrT="[Text]" custT="1"/>
      <dgm:spPr/>
      <dgm:t>
        <a:bodyPr/>
        <a:lstStyle/>
        <a:p>
          <a:r>
            <a:rPr lang="en-US" sz="2000" dirty="0"/>
            <a:t>Room and Board</a:t>
          </a:r>
        </a:p>
      </dgm:t>
    </dgm:pt>
    <dgm:pt modelId="{0A74A725-3DA1-4C37-B71D-E03AA65FC346}" type="parTrans" cxnId="{52C1D9A4-DE07-4277-BFA7-A84E20DF511B}">
      <dgm:prSet/>
      <dgm:spPr/>
      <dgm:t>
        <a:bodyPr/>
        <a:lstStyle/>
        <a:p>
          <a:endParaRPr lang="en-US"/>
        </a:p>
      </dgm:t>
    </dgm:pt>
    <dgm:pt modelId="{21D2B96F-F407-4C39-84B6-9E931A305A2C}" type="sibTrans" cxnId="{52C1D9A4-DE07-4277-BFA7-A84E20DF511B}">
      <dgm:prSet/>
      <dgm:spPr/>
      <dgm:t>
        <a:bodyPr/>
        <a:lstStyle/>
        <a:p>
          <a:endParaRPr lang="en-US"/>
        </a:p>
      </dgm:t>
    </dgm:pt>
    <dgm:pt modelId="{254E004D-F4F8-4B61-A2A7-92C0D7164F08}">
      <dgm:prSet phldrT="[Text]"/>
      <dgm:spPr/>
      <dgm:t>
        <a:bodyPr/>
        <a:lstStyle/>
        <a:p>
          <a:r>
            <a:rPr lang="en-US" sz="2000" dirty="0"/>
            <a:t>Books and Supplies</a:t>
          </a:r>
        </a:p>
      </dgm:t>
    </dgm:pt>
    <dgm:pt modelId="{C2B2A7A5-E1C4-4154-B926-2B3A08C1E4FC}" type="parTrans" cxnId="{897A4C6D-BDDE-496D-A17F-CEFE8BA3DE2A}">
      <dgm:prSet/>
      <dgm:spPr/>
      <dgm:t>
        <a:bodyPr/>
        <a:lstStyle/>
        <a:p>
          <a:endParaRPr lang="en-US"/>
        </a:p>
      </dgm:t>
    </dgm:pt>
    <dgm:pt modelId="{18B6FB3F-83E8-40AB-B06C-FDA1851EF76C}" type="sibTrans" cxnId="{897A4C6D-BDDE-496D-A17F-CEFE8BA3DE2A}">
      <dgm:prSet/>
      <dgm:spPr/>
      <dgm:t>
        <a:bodyPr/>
        <a:lstStyle/>
        <a:p>
          <a:endParaRPr lang="en-US"/>
        </a:p>
      </dgm:t>
    </dgm:pt>
    <dgm:pt modelId="{DEFDD8DA-8976-4204-9D0C-7990183D599C}">
      <dgm:prSet phldrT="[Text]" custT="1"/>
      <dgm:spPr/>
      <dgm:t>
        <a:bodyPr/>
        <a:lstStyle/>
        <a:p>
          <a:r>
            <a:rPr lang="en-US" sz="1600" dirty="0"/>
            <a:t>Transportation</a:t>
          </a:r>
          <a:endParaRPr lang="en-US" sz="2000" dirty="0"/>
        </a:p>
      </dgm:t>
    </dgm:pt>
    <dgm:pt modelId="{A2CCA7DD-982A-4459-BCFC-60423085EC92}" type="parTrans" cxnId="{9D82C6DC-2EF5-4E62-AD4D-75040843933A}">
      <dgm:prSet/>
      <dgm:spPr/>
      <dgm:t>
        <a:bodyPr/>
        <a:lstStyle/>
        <a:p>
          <a:endParaRPr lang="en-US"/>
        </a:p>
      </dgm:t>
    </dgm:pt>
    <dgm:pt modelId="{EF313F28-A936-47D3-9757-3C9981BEAB6A}" type="sibTrans" cxnId="{9D82C6DC-2EF5-4E62-AD4D-75040843933A}">
      <dgm:prSet/>
      <dgm:spPr/>
      <dgm:t>
        <a:bodyPr/>
        <a:lstStyle/>
        <a:p>
          <a:endParaRPr lang="en-US"/>
        </a:p>
      </dgm:t>
    </dgm:pt>
    <dgm:pt modelId="{C2BAA02D-95B6-4E8A-9FE5-CAA6E338B53E}">
      <dgm:prSet phldrT="[Text]" custT="1"/>
      <dgm:spPr/>
      <dgm:t>
        <a:bodyPr/>
        <a:lstStyle/>
        <a:p>
          <a:r>
            <a:rPr lang="en-US" sz="1800" dirty="0"/>
            <a:t>Miscellaneous</a:t>
          </a:r>
          <a:endParaRPr lang="en-US" sz="2000" dirty="0"/>
        </a:p>
      </dgm:t>
    </dgm:pt>
    <dgm:pt modelId="{5B98D70E-E5F0-4141-B60D-39E307537FC5}" type="parTrans" cxnId="{72655211-AD7D-4F07-9581-5FF2242FCFCC}">
      <dgm:prSet/>
      <dgm:spPr/>
      <dgm:t>
        <a:bodyPr/>
        <a:lstStyle/>
        <a:p>
          <a:endParaRPr lang="en-US"/>
        </a:p>
      </dgm:t>
    </dgm:pt>
    <dgm:pt modelId="{2E7CC154-6BDA-443F-B10F-BBEC010A4862}" type="sibTrans" cxnId="{72655211-AD7D-4F07-9581-5FF2242FCFCC}">
      <dgm:prSet/>
      <dgm:spPr/>
      <dgm:t>
        <a:bodyPr/>
        <a:lstStyle/>
        <a:p>
          <a:endParaRPr lang="en-US"/>
        </a:p>
      </dgm:t>
    </dgm:pt>
    <dgm:pt modelId="{3996CB1B-C441-4D58-AC61-5F83B7CA4415}">
      <dgm:prSet phldrT="[Text]" custT="1"/>
      <dgm:spPr/>
      <dgm:t>
        <a:bodyPr/>
        <a:lstStyle/>
        <a:p>
          <a:r>
            <a:rPr lang="en-US" sz="1300"/>
            <a:t>$6,786</a:t>
          </a:r>
          <a:endParaRPr lang="en-US" sz="1300" dirty="0"/>
        </a:p>
      </dgm:t>
    </dgm:pt>
    <dgm:pt modelId="{B5914052-C6FA-416D-9F32-8E063CF92E68}" type="parTrans" cxnId="{51CFDA00-C44A-4C63-9333-47DCCAE4E256}">
      <dgm:prSet/>
      <dgm:spPr/>
      <dgm:t>
        <a:bodyPr/>
        <a:lstStyle/>
        <a:p>
          <a:endParaRPr lang="en-US"/>
        </a:p>
      </dgm:t>
    </dgm:pt>
    <dgm:pt modelId="{77EF7E14-0492-4A14-B03F-194ADBE533CD}" type="sibTrans" cxnId="{51CFDA00-C44A-4C63-9333-47DCCAE4E256}">
      <dgm:prSet/>
      <dgm:spPr/>
      <dgm:t>
        <a:bodyPr/>
        <a:lstStyle/>
        <a:p>
          <a:endParaRPr lang="en-US"/>
        </a:p>
      </dgm:t>
    </dgm:pt>
    <dgm:pt modelId="{44AF097E-41C1-421D-8CCC-3499BDA03BA7}">
      <dgm:prSet phldrT="[Text]"/>
      <dgm:spPr/>
      <dgm:t>
        <a:bodyPr/>
        <a:lstStyle/>
        <a:p>
          <a:r>
            <a:rPr lang="en-US" sz="1900" dirty="0"/>
            <a:t>$10,770</a:t>
          </a:r>
        </a:p>
      </dgm:t>
    </dgm:pt>
    <dgm:pt modelId="{1DC02809-97AE-494D-941C-7F1C2EFDB752}" type="parTrans" cxnId="{48D3E310-85D8-4030-B4FF-EF9C1DE73616}">
      <dgm:prSet/>
      <dgm:spPr/>
      <dgm:t>
        <a:bodyPr/>
        <a:lstStyle/>
        <a:p>
          <a:endParaRPr lang="en-US"/>
        </a:p>
      </dgm:t>
    </dgm:pt>
    <dgm:pt modelId="{75A71C28-183F-4A01-B3EF-3289A37D0E2D}" type="sibTrans" cxnId="{48D3E310-85D8-4030-B4FF-EF9C1DE73616}">
      <dgm:prSet/>
      <dgm:spPr/>
      <dgm:t>
        <a:bodyPr/>
        <a:lstStyle/>
        <a:p>
          <a:endParaRPr lang="en-US"/>
        </a:p>
      </dgm:t>
    </dgm:pt>
    <dgm:pt modelId="{16F5FF9D-2351-4D71-9B9A-69D66AB9DB03}">
      <dgm:prSet phldrT="[Text]" custT="1"/>
      <dgm:spPr/>
      <dgm:t>
        <a:bodyPr/>
        <a:lstStyle/>
        <a:p>
          <a:r>
            <a:rPr lang="en-US" sz="2000" dirty="0"/>
            <a:t>$1,530</a:t>
          </a:r>
        </a:p>
      </dgm:t>
    </dgm:pt>
    <dgm:pt modelId="{3FACF212-BA83-44E8-BA5F-0561AD1CE016}" type="parTrans" cxnId="{78FFBEE0-5209-46F5-A571-D82EA06811D8}">
      <dgm:prSet/>
      <dgm:spPr/>
      <dgm:t>
        <a:bodyPr/>
        <a:lstStyle/>
        <a:p>
          <a:endParaRPr lang="en-US"/>
        </a:p>
      </dgm:t>
    </dgm:pt>
    <dgm:pt modelId="{46EFFE89-9CD0-4402-8857-FA9F04367657}" type="sibTrans" cxnId="{78FFBEE0-5209-46F5-A571-D82EA06811D8}">
      <dgm:prSet/>
      <dgm:spPr/>
      <dgm:t>
        <a:bodyPr/>
        <a:lstStyle/>
        <a:p>
          <a:endParaRPr lang="en-US"/>
        </a:p>
      </dgm:t>
    </dgm:pt>
    <dgm:pt modelId="{01A8782F-C12D-4C79-90DC-FFCD7BC394AC}">
      <dgm:prSet phldrT="[Text]" custT="1"/>
      <dgm:spPr/>
      <dgm:t>
        <a:bodyPr/>
        <a:lstStyle/>
        <a:p>
          <a:r>
            <a:rPr lang="en-US" sz="2000" dirty="0"/>
            <a:t>$2,160</a:t>
          </a:r>
        </a:p>
      </dgm:t>
    </dgm:pt>
    <dgm:pt modelId="{46DDA207-19D0-4D9F-BF86-015D4D62FC76}" type="parTrans" cxnId="{1F645319-547C-4B61-8FDA-7E0D0390B259}">
      <dgm:prSet/>
      <dgm:spPr/>
      <dgm:t>
        <a:bodyPr/>
        <a:lstStyle/>
        <a:p>
          <a:endParaRPr lang="en-US"/>
        </a:p>
      </dgm:t>
    </dgm:pt>
    <dgm:pt modelId="{377F34BE-3127-4A91-8600-C7E0A4BB5CFA}" type="sibTrans" cxnId="{1F645319-547C-4B61-8FDA-7E0D0390B259}">
      <dgm:prSet/>
      <dgm:spPr/>
      <dgm:t>
        <a:bodyPr/>
        <a:lstStyle/>
        <a:p>
          <a:endParaRPr lang="en-US"/>
        </a:p>
      </dgm:t>
    </dgm:pt>
    <dgm:pt modelId="{C002CF42-D223-4789-8C44-D53771B46292}">
      <dgm:prSet phldrT="[Text]" custT="1"/>
      <dgm:spPr/>
      <dgm:t>
        <a:bodyPr/>
        <a:lstStyle/>
        <a:p>
          <a:r>
            <a:rPr lang="en-US" sz="2000" dirty="0"/>
            <a:t>$1,032</a:t>
          </a:r>
        </a:p>
      </dgm:t>
    </dgm:pt>
    <dgm:pt modelId="{D068E997-2463-4EBC-80CD-248AB4A998A5}" type="parTrans" cxnId="{8E3B5C3D-BE92-474D-9B87-41D9DDC12288}">
      <dgm:prSet/>
      <dgm:spPr/>
      <dgm:t>
        <a:bodyPr/>
        <a:lstStyle/>
        <a:p>
          <a:endParaRPr lang="en-US"/>
        </a:p>
      </dgm:t>
    </dgm:pt>
    <dgm:pt modelId="{043CFCE9-8258-44CA-836F-F4E50DAF10F5}" type="sibTrans" cxnId="{8E3B5C3D-BE92-474D-9B87-41D9DDC12288}">
      <dgm:prSet/>
      <dgm:spPr/>
      <dgm:t>
        <a:bodyPr/>
        <a:lstStyle/>
        <a:p>
          <a:endParaRPr lang="en-US"/>
        </a:p>
      </dgm:t>
    </dgm:pt>
    <dgm:pt modelId="{071BB57E-1218-490D-A1DC-21F2472E7CF4}" type="pres">
      <dgm:prSet presAssocID="{A7650BCE-6699-4426-A26A-439A7104A4D2}" presName="compositeShape" presStyleCnt="0">
        <dgm:presLayoutVars>
          <dgm:chMax val="7"/>
          <dgm:dir/>
          <dgm:resizeHandles val="exact"/>
        </dgm:presLayoutVars>
      </dgm:prSet>
      <dgm:spPr/>
      <dgm:t>
        <a:bodyPr/>
        <a:lstStyle/>
        <a:p>
          <a:endParaRPr lang="en-US"/>
        </a:p>
      </dgm:t>
    </dgm:pt>
    <dgm:pt modelId="{610B7F37-3787-4FEB-9C38-7601D63E9D4F}" type="pres">
      <dgm:prSet presAssocID="{A7650BCE-6699-4426-A26A-439A7104A4D2}" presName="wedge1" presStyleLbl="node1" presStyleIdx="0" presStyleCnt="5"/>
      <dgm:spPr/>
      <dgm:t>
        <a:bodyPr/>
        <a:lstStyle/>
        <a:p>
          <a:endParaRPr lang="en-US"/>
        </a:p>
      </dgm:t>
    </dgm:pt>
    <dgm:pt modelId="{BF4AC94F-254B-4A71-B2CA-84D599C002CB}" type="pres">
      <dgm:prSet presAssocID="{A7650BCE-6699-4426-A26A-439A7104A4D2}" presName="wedge1Tx" presStyleLbl="node1" presStyleIdx="0" presStyleCnt="5">
        <dgm:presLayoutVars>
          <dgm:chMax val="0"/>
          <dgm:chPref val="0"/>
          <dgm:bulletEnabled val="1"/>
        </dgm:presLayoutVars>
      </dgm:prSet>
      <dgm:spPr/>
      <dgm:t>
        <a:bodyPr/>
        <a:lstStyle/>
        <a:p>
          <a:endParaRPr lang="en-US"/>
        </a:p>
      </dgm:t>
    </dgm:pt>
    <dgm:pt modelId="{4ECD0465-6039-4602-9BE5-ACD5EA7F3A69}" type="pres">
      <dgm:prSet presAssocID="{A7650BCE-6699-4426-A26A-439A7104A4D2}" presName="wedge2" presStyleLbl="node1" presStyleIdx="1" presStyleCnt="5"/>
      <dgm:spPr/>
      <dgm:t>
        <a:bodyPr/>
        <a:lstStyle/>
        <a:p>
          <a:endParaRPr lang="en-US"/>
        </a:p>
      </dgm:t>
    </dgm:pt>
    <dgm:pt modelId="{332B9FEC-8C28-495B-B9AD-7292B5FDFA2D}" type="pres">
      <dgm:prSet presAssocID="{A7650BCE-6699-4426-A26A-439A7104A4D2}" presName="wedge2Tx" presStyleLbl="node1" presStyleIdx="1" presStyleCnt="5">
        <dgm:presLayoutVars>
          <dgm:chMax val="0"/>
          <dgm:chPref val="0"/>
          <dgm:bulletEnabled val="1"/>
        </dgm:presLayoutVars>
      </dgm:prSet>
      <dgm:spPr/>
      <dgm:t>
        <a:bodyPr/>
        <a:lstStyle/>
        <a:p>
          <a:endParaRPr lang="en-US"/>
        </a:p>
      </dgm:t>
    </dgm:pt>
    <dgm:pt modelId="{3266EC7D-F367-4AC4-9686-3ED765CC6CB4}" type="pres">
      <dgm:prSet presAssocID="{A7650BCE-6699-4426-A26A-439A7104A4D2}" presName="wedge3" presStyleLbl="node1" presStyleIdx="2" presStyleCnt="5"/>
      <dgm:spPr/>
      <dgm:t>
        <a:bodyPr/>
        <a:lstStyle/>
        <a:p>
          <a:endParaRPr lang="en-US"/>
        </a:p>
      </dgm:t>
    </dgm:pt>
    <dgm:pt modelId="{35CE9A7F-92F0-4AC2-848E-5342BE133809}" type="pres">
      <dgm:prSet presAssocID="{A7650BCE-6699-4426-A26A-439A7104A4D2}" presName="wedge3Tx" presStyleLbl="node1" presStyleIdx="2" presStyleCnt="5">
        <dgm:presLayoutVars>
          <dgm:chMax val="0"/>
          <dgm:chPref val="0"/>
          <dgm:bulletEnabled val="1"/>
        </dgm:presLayoutVars>
      </dgm:prSet>
      <dgm:spPr/>
      <dgm:t>
        <a:bodyPr/>
        <a:lstStyle/>
        <a:p>
          <a:endParaRPr lang="en-US"/>
        </a:p>
      </dgm:t>
    </dgm:pt>
    <dgm:pt modelId="{709A8563-6C60-47DC-BF10-9951E8391A39}" type="pres">
      <dgm:prSet presAssocID="{A7650BCE-6699-4426-A26A-439A7104A4D2}" presName="wedge4" presStyleLbl="node1" presStyleIdx="3" presStyleCnt="5"/>
      <dgm:spPr/>
      <dgm:t>
        <a:bodyPr/>
        <a:lstStyle/>
        <a:p>
          <a:endParaRPr lang="en-US"/>
        </a:p>
      </dgm:t>
    </dgm:pt>
    <dgm:pt modelId="{066677D2-AFBF-4361-8C27-6E464FDA0E3C}" type="pres">
      <dgm:prSet presAssocID="{A7650BCE-6699-4426-A26A-439A7104A4D2}" presName="wedge4Tx" presStyleLbl="node1" presStyleIdx="3" presStyleCnt="5">
        <dgm:presLayoutVars>
          <dgm:chMax val="0"/>
          <dgm:chPref val="0"/>
          <dgm:bulletEnabled val="1"/>
        </dgm:presLayoutVars>
      </dgm:prSet>
      <dgm:spPr/>
      <dgm:t>
        <a:bodyPr/>
        <a:lstStyle/>
        <a:p>
          <a:endParaRPr lang="en-US"/>
        </a:p>
      </dgm:t>
    </dgm:pt>
    <dgm:pt modelId="{1F535A80-CABC-4A88-9424-FABA234C0CC3}" type="pres">
      <dgm:prSet presAssocID="{A7650BCE-6699-4426-A26A-439A7104A4D2}" presName="wedge5" presStyleLbl="node1" presStyleIdx="4" presStyleCnt="5"/>
      <dgm:spPr/>
      <dgm:t>
        <a:bodyPr/>
        <a:lstStyle/>
        <a:p>
          <a:endParaRPr lang="en-US"/>
        </a:p>
      </dgm:t>
    </dgm:pt>
    <dgm:pt modelId="{85CEE286-5593-4CB7-9259-7A25D2DCAF4B}" type="pres">
      <dgm:prSet presAssocID="{A7650BCE-6699-4426-A26A-439A7104A4D2}" presName="wedge5Tx" presStyleLbl="node1" presStyleIdx="4" presStyleCnt="5">
        <dgm:presLayoutVars>
          <dgm:chMax val="0"/>
          <dgm:chPref val="0"/>
          <dgm:bulletEnabled val="1"/>
        </dgm:presLayoutVars>
      </dgm:prSet>
      <dgm:spPr/>
      <dgm:t>
        <a:bodyPr/>
        <a:lstStyle/>
        <a:p>
          <a:endParaRPr lang="en-US"/>
        </a:p>
      </dgm:t>
    </dgm:pt>
  </dgm:ptLst>
  <dgm:cxnLst>
    <dgm:cxn modelId="{E185C959-A42C-473B-8BC2-D3AE31E49A90}" type="presOf" srcId="{C2BAA02D-95B6-4E8A-9FE5-CAA6E338B53E}" destId="{1F535A80-CABC-4A88-9424-FABA234C0CC3}" srcOrd="0" destOrd="0" presId="urn:microsoft.com/office/officeart/2005/8/layout/chart3"/>
    <dgm:cxn modelId="{F9A06589-1164-49B4-BBB2-FAC54AE3158F}" type="presOf" srcId="{16F5FF9D-2351-4D71-9B9A-69D66AB9DB03}" destId="{066677D2-AFBF-4361-8C27-6E464FDA0E3C}" srcOrd="1" destOrd="1" presId="urn:microsoft.com/office/officeart/2005/8/layout/chart3"/>
    <dgm:cxn modelId="{8071BD38-0570-47AA-A95D-680CDFA4BB6A}" type="presOf" srcId="{01A8782F-C12D-4C79-90DC-FFCD7BC394AC}" destId="{1F535A80-CABC-4A88-9424-FABA234C0CC3}" srcOrd="0" destOrd="1" presId="urn:microsoft.com/office/officeart/2005/8/layout/chart3"/>
    <dgm:cxn modelId="{701BEBAD-3DFE-4245-A36A-16EC6DA1A4F8}" type="presOf" srcId="{79233A69-13DD-4C54-997F-0B91F9582C64}" destId="{BF4AC94F-254B-4A71-B2CA-84D599C002CB}" srcOrd="1" destOrd="0" presId="urn:microsoft.com/office/officeart/2005/8/layout/chart3"/>
    <dgm:cxn modelId="{68236543-599A-46FC-8D89-4FC50AF84149}" type="presOf" srcId="{140AB638-B7E4-47ED-8A9F-7D429F2E5D13}" destId="{4ECD0465-6039-4602-9BE5-ACD5EA7F3A69}" srcOrd="0" destOrd="0" presId="urn:microsoft.com/office/officeart/2005/8/layout/chart3"/>
    <dgm:cxn modelId="{78FFBEE0-5209-46F5-A571-D82EA06811D8}" srcId="{DEFDD8DA-8976-4204-9D0C-7990183D599C}" destId="{16F5FF9D-2351-4D71-9B9A-69D66AB9DB03}" srcOrd="0" destOrd="0" parTransId="{3FACF212-BA83-44E8-BA5F-0561AD1CE016}" sibTransId="{46EFFE89-9CD0-4402-8857-FA9F04367657}"/>
    <dgm:cxn modelId="{39EFC725-17F8-4A71-BBD1-EB67B5C32C99}" type="presOf" srcId="{3996CB1B-C441-4D58-AC61-5F83B7CA4415}" destId="{BF4AC94F-254B-4A71-B2CA-84D599C002CB}" srcOrd="1" destOrd="1" presId="urn:microsoft.com/office/officeart/2005/8/layout/chart3"/>
    <dgm:cxn modelId="{897A4C6D-BDDE-496D-A17F-CEFE8BA3DE2A}" srcId="{A7650BCE-6699-4426-A26A-439A7104A4D2}" destId="{254E004D-F4F8-4B61-A2A7-92C0D7164F08}" srcOrd="2" destOrd="0" parTransId="{C2B2A7A5-E1C4-4154-B926-2B3A08C1E4FC}" sibTransId="{18B6FB3F-83E8-40AB-B06C-FDA1851EF76C}"/>
    <dgm:cxn modelId="{51CFDA00-C44A-4C63-9333-47DCCAE4E256}" srcId="{79233A69-13DD-4C54-997F-0B91F9582C64}" destId="{3996CB1B-C441-4D58-AC61-5F83B7CA4415}" srcOrd="0" destOrd="0" parTransId="{B5914052-C6FA-416D-9F32-8E063CF92E68}" sibTransId="{77EF7E14-0492-4A14-B03F-194ADBE533CD}"/>
    <dgm:cxn modelId="{DE4CF226-B441-4DDB-8CBD-FB40053449C6}" type="presOf" srcId="{01A8782F-C12D-4C79-90DC-FFCD7BC394AC}" destId="{85CEE286-5593-4CB7-9259-7A25D2DCAF4B}" srcOrd="1" destOrd="1" presId="urn:microsoft.com/office/officeart/2005/8/layout/chart3"/>
    <dgm:cxn modelId="{52C1D9A4-DE07-4277-BFA7-A84E20DF511B}" srcId="{A7650BCE-6699-4426-A26A-439A7104A4D2}" destId="{140AB638-B7E4-47ED-8A9F-7D429F2E5D13}" srcOrd="1" destOrd="0" parTransId="{0A74A725-3DA1-4C37-B71D-E03AA65FC346}" sibTransId="{21D2B96F-F407-4C39-84B6-9E931A305A2C}"/>
    <dgm:cxn modelId="{B80ADFFE-D0B6-438A-A911-D5E2A188679A}" type="presOf" srcId="{C002CF42-D223-4789-8C44-D53771B46292}" destId="{3266EC7D-F367-4AC4-9686-3ED765CC6CB4}" srcOrd="0" destOrd="1" presId="urn:microsoft.com/office/officeart/2005/8/layout/chart3"/>
    <dgm:cxn modelId="{D5B38DBE-B50E-42FB-84B6-53CEAA733A8E}" type="presOf" srcId="{3996CB1B-C441-4D58-AC61-5F83B7CA4415}" destId="{610B7F37-3787-4FEB-9C38-7601D63E9D4F}" srcOrd="0" destOrd="1" presId="urn:microsoft.com/office/officeart/2005/8/layout/chart3"/>
    <dgm:cxn modelId="{B3072646-F276-4A30-8DD8-907142A7AEE2}" type="presOf" srcId="{254E004D-F4F8-4B61-A2A7-92C0D7164F08}" destId="{3266EC7D-F367-4AC4-9686-3ED765CC6CB4}" srcOrd="0" destOrd="0" presId="urn:microsoft.com/office/officeart/2005/8/layout/chart3"/>
    <dgm:cxn modelId="{8E3B5C3D-BE92-474D-9B87-41D9DDC12288}" srcId="{254E004D-F4F8-4B61-A2A7-92C0D7164F08}" destId="{C002CF42-D223-4789-8C44-D53771B46292}" srcOrd="0" destOrd="0" parTransId="{D068E997-2463-4EBC-80CD-248AB4A998A5}" sibTransId="{043CFCE9-8258-44CA-836F-F4E50DAF10F5}"/>
    <dgm:cxn modelId="{53ADEC99-CDF2-4A3B-84E7-2A7A239632C2}" type="presOf" srcId="{254E004D-F4F8-4B61-A2A7-92C0D7164F08}" destId="{35CE9A7F-92F0-4AC2-848E-5342BE133809}" srcOrd="1" destOrd="0" presId="urn:microsoft.com/office/officeart/2005/8/layout/chart3"/>
    <dgm:cxn modelId="{14E3B1CA-2367-4A56-8032-FCF92DEBD770}" type="presOf" srcId="{79233A69-13DD-4C54-997F-0B91F9582C64}" destId="{610B7F37-3787-4FEB-9C38-7601D63E9D4F}" srcOrd="0" destOrd="0" presId="urn:microsoft.com/office/officeart/2005/8/layout/chart3"/>
    <dgm:cxn modelId="{65552E5D-6785-4220-87B8-C9438394749D}" type="presOf" srcId="{16F5FF9D-2351-4D71-9B9A-69D66AB9DB03}" destId="{709A8563-6C60-47DC-BF10-9951E8391A39}" srcOrd="0" destOrd="1" presId="urn:microsoft.com/office/officeart/2005/8/layout/chart3"/>
    <dgm:cxn modelId="{C8D2C431-C2B3-4639-BF16-A8BE7AADA0FC}" type="presOf" srcId="{140AB638-B7E4-47ED-8A9F-7D429F2E5D13}" destId="{332B9FEC-8C28-495B-B9AD-7292B5FDFA2D}" srcOrd="1" destOrd="0" presId="urn:microsoft.com/office/officeart/2005/8/layout/chart3"/>
    <dgm:cxn modelId="{4DFCFE28-3EAC-4F49-8ABB-47AD2EBCEC7C}" type="presOf" srcId="{C2BAA02D-95B6-4E8A-9FE5-CAA6E338B53E}" destId="{85CEE286-5593-4CB7-9259-7A25D2DCAF4B}" srcOrd="1" destOrd="0" presId="urn:microsoft.com/office/officeart/2005/8/layout/chart3"/>
    <dgm:cxn modelId="{D8C9BA70-1505-4993-AA38-4A9E355D77F0}" srcId="{A7650BCE-6699-4426-A26A-439A7104A4D2}" destId="{79233A69-13DD-4C54-997F-0B91F9582C64}" srcOrd="0" destOrd="0" parTransId="{107A44B1-8543-447C-8FAB-8BFC5BF6B606}" sibTransId="{B476DD16-5779-43E1-A70A-60C617864450}"/>
    <dgm:cxn modelId="{84137D50-750B-4798-9DE3-D26B755FD0CB}" type="presOf" srcId="{44AF097E-41C1-421D-8CCC-3499BDA03BA7}" destId="{4ECD0465-6039-4602-9BE5-ACD5EA7F3A69}" srcOrd="0" destOrd="1" presId="urn:microsoft.com/office/officeart/2005/8/layout/chart3"/>
    <dgm:cxn modelId="{72655211-AD7D-4F07-9581-5FF2242FCFCC}" srcId="{A7650BCE-6699-4426-A26A-439A7104A4D2}" destId="{C2BAA02D-95B6-4E8A-9FE5-CAA6E338B53E}" srcOrd="4" destOrd="0" parTransId="{5B98D70E-E5F0-4141-B60D-39E307537FC5}" sibTransId="{2E7CC154-6BDA-443F-B10F-BBEC010A4862}"/>
    <dgm:cxn modelId="{9D82C6DC-2EF5-4E62-AD4D-75040843933A}" srcId="{A7650BCE-6699-4426-A26A-439A7104A4D2}" destId="{DEFDD8DA-8976-4204-9D0C-7990183D599C}" srcOrd="3" destOrd="0" parTransId="{A2CCA7DD-982A-4459-BCFC-60423085EC92}" sibTransId="{EF313F28-A936-47D3-9757-3C9981BEAB6A}"/>
    <dgm:cxn modelId="{97447FE7-385A-4309-BDFA-182EBC089BBB}" type="presOf" srcId="{DEFDD8DA-8976-4204-9D0C-7990183D599C}" destId="{066677D2-AFBF-4361-8C27-6E464FDA0E3C}" srcOrd="1" destOrd="0" presId="urn:microsoft.com/office/officeart/2005/8/layout/chart3"/>
    <dgm:cxn modelId="{540B0DF2-A189-4394-8E3A-1D97F3AFAC05}" type="presOf" srcId="{DEFDD8DA-8976-4204-9D0C-7990183D599C}" destId="{709A8563-6C60-47DC-BF10-9951E8391A39}" srcOrd="0" destOrd="0" presId="urn:microsoft.com/office/officeart/2005/8/layout/chart3"/>
    <dgm:cxn modelId="{60D30768-803B-4E43-882F-F6B6C1B2E387}" type="presOf" srcId="{C002CF42-D223-4789-8C44-D53771B46292}" destId="{35CE9A7F-92F0-4AC2-848E-5342BE133809}" srcOrd="1" destOrd="1" presId="urn:microsoft.com/office/officeart/2005/8/layout/chart3"/>
    <dgm:cxn modelId="{1F645319-547C-4B61-8FDA-7E0D0390B259}" srcId="{C2BAA02D-95B6-4E8A-9FE5-CAA6E338B53E}" destId="{01A8782F-C12D-4C79-90DC-FFCD7BC394AC}" srcOrd="0" destOrd="0" parTransId="{46DDA207-19D0-4D9F-BF86-015D4D62FC76}" sibTransId="{377F34BE-3127-4A91-8600-C7E0A4BB5CFA}"/>
    <dgm:cxn modelId="{729D479E-5126-4166-8BAE-C887F33019A4}" type="presOf" srcId="{A7650BCE-6699-4426-A26A-439A7104A4D2}" destId="{071BB57E-1218-490D-A1DC-21F2472E7CF4}" srcOrd="0" destOrd="0" presId="urn:microsoft.com/office/officeart/2005/8/layout/chart3"/>
    <dgm:cxn modelId="{25F6AEB2-D5DC-43F7-A3BD-4C72059308B8}" type="presOf" srcId="{44AF097E-41C1-421D-8CCC-3499BDA03BA7}" destId="{332B9FEC-8C28-495B-B9AD-7292B5FDFA2D}" srcOrd="1" destOrd="1" presId="urn:microsoft.com/office/officeart/2005/8/layout/chart3"/>
    <dgm:cxn modelId="{48D3E310-85D8-4030-B4FF-EF9C1DE73616}" srcId="{140AB638-B7E4-47ED-8A9F-7D429F2E5D13}" destId="{44AF097E-41C1-421D-8CCC-3499BDA03BA7}" srcOrd="0" destOrd="0" parTransId="{1DC02809-97AE-494D-941C-7F1C2EFDB752}" sibTransId="{75A71C28-183F-4A01-B3EF-3289A37D0E2D}"/>
    <dgm:cxn modelId="{71C2009E-7CFB-4D59-8429-4F39959009ED}" type="presParOf" srcId="{071BB57E-1218-490D-A1DC-21F2472E7CF4}" destId="{610B7F37-3787-4FEB-9C38-7601D63E9D4F}" srcOrd="0" destOrd="0" presId="urn:microsoft.com/office/officeart/2005/8/layout/chart3"/>
    <dgm:cxn modelId="{1511F419-1A3E-4C2D-AE82-2A4E7AD44D0A}" type="presParOf" srcId="{071BB57E-1218-490D-A1DC-21F2472E7CF4}" destId="{BF4AC94F-254B-4A71-B2CA-84D599C002CB}" srcOrd="1" destOrd="0" presId="urn:microsoft.com/office/officeart/2005/8/layout/chart3"/>
    <dgm:cxn modelId="{1CCB6DB4-8AC6-4718-82CD-6A86FCBB4350}" type="presParOf" srcId="{071BB57E-1218-490D-A1DC-21F2472E7CF4}" destId="{4ECD0465-6039-4602-9BE5-ACD5EA7F3A69}" srcOrd="2" destOrd="0" presId="urn:microsoft.com/office/officeart/2005/8/layout/chart3"/>
    <dgm:cxn modelId="{9CD19FC3-A703-48DB-9E2F-495805384647}" type="presParOf" srcId="{071BB57E-1218-490D-A1DC-21F2472E7CF4}" destId="{332B9FEC-8C28-495B-B9AD-7292B5FDFA2D}" srcOrd="3" destOrd="0" presId="urn:microsoft.com/office/officeart/2005/8/layout/chart3"/>
    <dgm:cxn modelId="{7D82A16D-7485-4986-8FCD-F39CC088D67D}" type="presParOf" srcId="{071BB57E-1218-490D-A1DC-21F2472E7CF4}" destId="{3266EC7D-F367-4AC4-9686-3ED765CC6CB4}" srcOrd="4" destOrd="0" presId="urn:microsoft.com/office/officeart/2005/8/layout/chart3"/>
    <dgm:cxn modelId="{8A2D52A6-740E-44D0-B0B6-FF3ECB2D3480}" type="presParOf" srcId="{071BB57E-1218-490D-A1DC-21F2472E7CF4}" destId="{35CE9A7F-92F0-4AC2-848E-5342BE133809}" srcOrd="5" destOrd="0" presId="urn:microsoft.com/office/officeart/2005/8/layout/chart3"/>
    <dgm:cxn modelId="{5314FB3C-3F9C-40F7-B94A-314D1AD849DA}" type="presParOf" srcId="{071BB57E-1218-490D-A1DC-21F2472E7CF4}" destId="{709A8563-6C60-47DC-BF10-9951E8391A39}" srcOrd="6" destOrd="0" presId="urn:microsoft.com/office/officeart/2005/8/layout/chart3"/>
    <dgm:cxn modelId="{956100CD-76D2-4219-810F-0702E70DA220}" type="presParOf" srcId="{071BB57E-1218-490D-A1DC-21F2472E7CF4}" destId="{066677D2-AFBF-4361-8C27-6E464FDA0E3C}" srcOrd="7" destOrd="0" presId="urn:microsoft.com/office/officeart/2005/8/layout/chart3"/>
    <dgm:cxn modelId="{366A6B32-4450-4E21-BAD6-4789154655AF}" type="presParOf" srcId="{071BB57E-1218-490D-A1DC-21F2472E7CF4}" destId="{1F535A80-CABC-4A88-9424-FABA234C0CC3}" srcOrd="8" destOrd="0" presId="urn:microsoft.com/office/officeart/2005/8/layout/chart3"/>
    <dgm:cxn modelId="{710580AA-1371-42C8-BFED-1F02CC2943D6}" type="presParOf" srcId="{071BB57E-1218-490D-A1DC-21F2472E7CF4}" destId="{85CEE286-5593-4CB7-9259-7A25D2DCAF4B}" srcOrd="9"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4E01990-4FE3-4707-86B6-3FEE377EA773}" type="doc">
      <dgm:prSet loTypeId="urn:microsoft.com/office/officeart/2005/8/layout/funnel1" loCatId="process" qsTypeId="urn:microsoft.com/office/officeart/2005/8/quickstyle/simple5" qsCatId="simple" csTypeId="urn:microsoft.com/office/officeart/2005/8/colors/accent5_2" csCatId="accent5" phldr="1"/>
      <dgm:spPr/>
      <dgm:t>
        <a:bodyPr/>
        <a:lstStyle/>
        <a:p>
          <a:endParaRPr lang="en-US"/>
        </a:p>
      </dgm:t>
    </dgm:pt>
    <dgm:pt modelId="{B07BF4A6-9E76-480F-A9AF-B1CCCE90B487}">
      <dgm:prSet phldrT="[Text]" custT="1"/>
      <dgm:spPr>
        <a:solidFill>
          <a:schemeClr val="accent1">
            <a:lumMod val="50000"/>
          </a:schemeClr>
        </a:solidFill>
      </dgm:spPr>
      <dgm:t>
        <a:bodyPr/>
        <a:lstStyle/>
        <a:p>
          <a:r>
            <a:rPr lang="en-US" sz="1800" dirty="0"/>
            <a:t>Minimum of 66.67% of cumulative earned to attempted credits</a:t>
          </a:r>
        </a:p>
      </dgm:t>
    </dgm:pt>
    <dgm:pt modelId="{E6E17E77-09EB-4373-AF8A-E1DA2A5B3EF8}" type="parTrans" cxnId="{9FCDF6EC-4A3C-440C-8203-A619BABB4248}">
      <dgm:prSet/>
      <dgm:spPr/>
      <dgm:t>
        <a:bodyPr/>
        <a:lstStyle/>
        <a:p>
          <a:endParaRPr lang="en-US"/>
        </a:p>
      </dgm:t>
    </dgm:pt>
    <dgm:pt modelId="{DB71753F-3A67-40E3-A7DC-30D4DCCEF7B8}" type="sibTrans" cxnId="{9FCDF6EC-4A3C-440C-8203-A619BABB4248}">
      <dgm:prSet/>
      <dgm:spPr/>
      <dgm:t>
        <a:bodyPr/>
        <a:lstStyle/>
        <a:p>
          <a:endParaRPr lang="en-US"/>
        </a:p>
      </dgm:t>
    </dgm:pt>
    <dgm:pt modelId="{C8B64ACB-3254-4FE0-A7FE-C86128D237D2}">
      <dgm:prSet phldrT="[Text]" custT="1"/>
      <dgm:spPr>
        <a:solidFill>
          <a:schemeClr val="accent1">
            <a:lumMod val="50000"/>
          </a:schemeClr>
        </a:solidFill>
      </dgm:spPr>
      <dgm:t>
        <a:bodyPr/>
        <a:lstStyle/>
        <a:p>
          <a:r>
            <a:rPr lang="en-US" sz="1800" dirty="0"/>
            <a:t>Minimum of 66.67% of quarterly earned to attempted credits</a:t>
          </a:r>
        </a:p>
      </dgm:t>
    </dgm:pt>
    <dgm:pt modelId="{A392E065-C96B-402C-BD53-5A44F382A9D8}" type="parTrans" cxnId="{4FB6E2EB-C16B-41E9-B290-424CE3F5675D}">
      <dgm:prSet/>
      <dgm:spPr/>
      <dgm:t>
        <a:bodyPr/>
        <a:lstStyle/>
        <a:p>
          <a:endParaRPr lang="en-US"/>
        </a:p>
      </dgm:t>
    </dgm:pt>
    <dgm:pt modelId="{EF750F85-AE89-4484-B237-1652EAC94056}" type="sibTrans" cxnId="{4FB6E2EB-C16B-41E9-B290-424CE3F5675D}">
      <dgm:prSet/>
      <dgm:spPr/>
      <dgm:t>
        <a:bodyPr/>
        <a:lstStyle/>
        <a:p>
          <a:endParaRPr lang="en-US"/>
        </a:p>
      </dgm:t>
    </dgm:pt>
    <dgm:pt modelId="{D15E4C50-2D35-4086-8C34-6227F77A3586}">
      <dgm:prSet phldrT="[Text]"/>
      <dgm:spPr>
        <a:solidFill>
          <a:srgbClr val="FF0000"/>
        </a:solidFill>
      </dgm:spPr>
      <dgm:t>
        <a:bodyPr/>
        <a:lstStyle/>
        <a:p>
          <a:r>
            <a:rPr lang="en-US" dirty="0"/>
            <a:t>Minimum cumulative GPA of 2.0</a:t>
          </a:r>
        </a:p>
      </dgm:t>
    </dgm:pt>
    <dgm:pt modelId="{35138C9E-F834-4599-B7EB-78A23BBAD003}" type="parTrans" cxnId="{9B8FB793-420B-4B92-8FE3-51A181E3751D}">
      <dgm:prSet/>
      <dgm:spPr/>
      <dgm:t>
        <a:bodyPr/>
        <a:lstStyle/>
        <a:p>
          <a:endParaRPr lang="en-US"/>
        </a:p>
      </dgm:t>
    </dgm:pt>
    <dgm:pt modelId="{320873E7-8337-49A2-8054-712959783D04}" type="sibTrans" cxnId="{9B8FB793-420B-4B92-8FE3-51A181E3751D}">
      <dgm:prSet/>
      <dgm:spPr/>
      <dgm:t>
        <a:bodyPr/>
        <a:lstStyle/>
        <a:p>
          <a:endParaRPr lang="en-US"/>
        </a:p>
      </dgm:t>
    </dgm:pt>
    <dgm:pt modelId="{43B0F771-BCF8-494F-B13A-AD55FA0A2CA0}">
      <dgm:prSet phldrT="[Text]"/>
      <dgm:spPr/>
      <dgm:t>
        <a:bodyPr/>
        <a:lstStyle/>
        <a:p>
          <a:r>
            <a:rPr lang="en-US" dirty="0"/>
            <a:t>Good Standing</a:t>
          </a:r>
        </a:p>
      </dgm:t>
    </dgm:pt>
    <dgm:pt modelId="{0392E566-D916-44A4-B9FC-F778EEA55E76}" type="parTrans" cxnId="{D4B6D929-EE20-48DB-8352-C3473B460AA9}">
      <dgm:prSet/>
      <dgm:spPr/>
      <dgm:t>
        <a:bodyPr/>
        <a:lstStyle/>
        <a:p>
          <a:endParaRPr lang="en-US"/>
        </a:p>
      </dgm:t>
    </dgm:pt>
    <dgm:pt modelId="{B253A9EE-9FD3-45BF-BE3E-C519755CC980}" type="sibTrans" cxnId="{D4B6D929-EE20-48DB-8352-C3473B460AA9}">
      <dgm:prSet/>
      <dgm:spPr/>
      <dgm:t>
        <a:bodyPr/>
        <a:lstStyle/>
        <a:p>
          <a:endParaRPr lang="en-US"/>
        </a:p>
      </dgm:t>
    </dgm:pt>
    <dgm:pt modelId="{AF30CFD4-B103-4C19-B51C-F303CC4641DF}" type="pres">
      <dgm:prSet presAssocID="{94E01990-4FE3-4707-86B6-3FEE377EA773}" presName="Name0" presStyleCnt="0">
        <dgm:presLayoutVars>
          <dgm:chMax val="4"/>
          <dgm:resizeHandles val="exact"/>
        </dgm:presLayoutVars>
      </dgm:prSet>
      <dgm:spPr/>
      <dgm:t>
        <a:bodyPr/>
        <a:lstStyle/>
        <a:p>
          <a:endParaRPr lang="en-US"/>
        </a:p>
      </dgm:t>
    </dgm:pt>
    <dgm:pt modelId="{36E66043-D118-425F-AF12-7F6A28E4FB67}" type="pres">
      <dgm:prSet presAssocID="{94E01990-4FE3-4707-86B6-3FEE377EA773}" presName="ellipse" presStyleLbl="trBgShp" presStyleIdx="0" presStyleCnt="1"/>
      <dgm:spPr/>
    </dgm:pt>
    <dgm:pt modelId="{F0E8F4F5-49E8-4D9E-B1BD-F74D614F0CAA}" type="pres">
      <dgm:prSet presAssocID="{94E01990-4FE3-4707-86B6-3FEE377EA773}" presName="arrow1" presStyleLbl="fgShp" presStyleIdx="0" presStyleCnt="1"/>
      <dgm:spPr/>
    </dgm:pt>
    <dgm:pt modelId="{9DB62420-13AC-4DEB-8ACC-2C3688D25111}" type="pres">
      <dgm:prSet presAssocID="{94E01990-4FE3-4707-86B6-3FEE377EA773}" presName="rectangle" presStyleLbl="revTx" presStyleIdx="0" presStyleCnt="1">
        <dgm:presLayoutVars>
          <dgm:bulletEnabled val="1"/>
        </dgm:presLayoutVars>
      </dgm:prSet>
      <dgm:spPr/>
      <dgm:t>
        <a:bodyPr/>
        <a:lstStyle/>
        <a:p>
          <a:endParaRPr lang="en-US"/>
        </a:p>
      </dgm:t>
    </dgm:pt>
    <dgm:pt modelId="{D0F482A8-44A6-40B0-8874-857DE79E4E71}" type="pres">
      <dgm:prSet presAssocID="{C8B64ACB-3254-4FE0-A7FE-C86128D237D2}" presName="item1" presStyleLbl="node1" presStyleIdx="0" presStyleCnt="3">
        <dgm:presLayoutVars>
          <dgm:bulletEnabled val="1"/>
        </dgm:presLayoutVars>
      </dgm:prSet>
      <dgm:spPr/>
      <dgm:t>
        <a:bodyPr/>
        <a:lstStyle/>
        <a:p>
          <a:endParaRPr lang="en-US"/>
        </a:p>
      </dgm:t>
    </dgm:pt>
    <dgm:pt modelId="{8D69E75C-FB65-4939-8E87-7315112B5752}" type="pres">
      <dgm:prSet presAssocID="{D15E4C50-2D35-4086-8C34-6227F77A3586}" presName="item2" presStyleLbl="node1" presStyleIdx="1" presStyleCnt="3" custScaleX="131509" custScaleY="122521" custLinFactNeighborX="-4643" custLinFactNeighborY="-11642">
        <dgm:presLayoutVars>
          <dgm:bulletEnabled val="1"/>
        </dgm:presLayoutVars>
      </dgm:prSet>
      <dgm:spPr/>
      <dgm:t>
        <a:bodyPr/>
        <a:lstStyle/>
        <a:p>
          <a:endParaRPr lang="en-US"/>
        </a:p>
      </dgm:t>
    </dgm:pt>
    <dgm:pt modelId="{516DF0CE-12EC-4D43-8B4C-B642ABBEC16B}" type="pres">
      <dgm:prSet presAssocID="{43B0F771-BCF8-494F-B13A-AD55FA0A2CA0}" presName="item3" presStyleLbl="node1" presStyleIdx="2" presStyleCnt="3" custScaleX="133300" custScaleY="135061">
        <dgm:presLayoutVars>
          <dgm:bulletEnabled val="1"/>
        </dgm:presLayoutVars>
      </dgm:prSet>
      <dgm:spPr/>
      <dgm:t>
        <a:bodyPr/>
        <a:lstStyle/>
        <a:p>
          <a:endParaRPr lang="en-US"/>
        </a:p>
      </dgm:t>
    </dgm:pt>
    <dgm:pt modelId="{1C41C54C-B948-4B96-8FFF-45C5B29B4CD5}" type="pres">
      <dgm:prSet presAssocID="{94E01990-4FE3-4707-86B6-3FEE377EA773}" presName="funnel" presStyleLbl="trAlignAcc1" presStyleIdx="0" presStyleCnt="1" custLinFactNeighborX="-21" custLinFactNeighborY="-210"/>
      <dgm:spPr/>
    </dgm:pt>
  </dgm:ptLst>
  <dgm:cxnLst>
    <dgm:cxn modelId="{D4B6D929-EE20-48DB-8352-C3473B460AA9}" srcId="{94E01990-4FE3-4707-86B6-3FEE377EA773}" destId="{43B0F771-BCF8-494F-B13A-AD55FA0A2CA0}" srcOrd="3" destOrd="0" parTransId="{0392E566-D916-44A4-B9FC-F778EEA55E76}" sibTransId="{B253A9EE-9FD3-45BF-BE3E-C519755CC980}"/>
    <dgm:cxn modelId="{9FCDF6EC-4A3C-440C-8203-A619BABB4248}" srcId="{94E01990-4FE3-4707-86B6-3FEE377EA773}" destId="{B07BF4A6-9E76-480F-A9AF-B1CCCE90B487}" srcOrd="0" destOrd="0" parTransId="{E6E17E77-09EB-4373-AF8A-E1DA2A5B3EF8}" sibTransId="{DB71753F-3A67-40E3-A7DC-30D4DCCEF7B8}"/>
    <dgm:cxn modelId="{FCAE85D5-D634-409F-A12E-38A365B1B2B0}" type="presOf" srcId="{94E01990-4FE3-4707-86B6-3FEE377EA773}" destId="{AF30CFD4-B103-4C19-B51C-F303CC4641DF}" srcOrd="0" destOrd="0" presId="urn:microsoft.com/office/officeart/2005/8/layout/funnel1"/>
    <dgm:cxn modelId="{4FB6E2EB-C16B-41E9-B290-424CE3F5675D}" srcId="{94E01990-4FE3-4707-86B6-3FEE377EA773}" destId="{C8B64ACB-3254-4FE0-A7FE-C86128D237D2}" srcOrd="1" destOrd="0" parTransId="{A392E065-C96B-402C-BD53-5A44F382A9D8}" sibTransId="{EF750F85-AE89-4484-B237-1652EAC94056}"/>
    <dgm:cxn modelId="{66B920D2-62DB-456A-A49F-C282EC9CE231}" type="presOf" srcId="{C8B64ACB-3254-4FE0-A7FE-C86128D237D2}" destId="{8D69E75C-FB65-4939-8E87-7315112B5752}" srcOrd="0" destOrd="0" presId="urn:microsoft.com/office/officeart/2005/8/layout/funnel1"/>
    <dgm:cxn modelId="{9B8FB793-420B-4B92-8FE3-51A181E3751D}" srcId="{94E01990-4FE3-4707-86B6-3FEE377EA773}" destId="{D15E4C50-2D35-4086-8C34-6227F77A3586}" srcOrd="2" destOrd="0" parTransId="{35138C9E-F834-4599-B7EB-78A23BBAD003}" sibTransId="{320873E7-8337-49A2-8054-712959783D04}"/>
    <dgm:cxn modelId="{8DF2FCD5-9102-4028-A997-AB33441D1AE7}" type="presOf" srcId="{43B0F771-BCF8-494F-B13A-AD55FA0A2CA0}" destId="{9DB62420-13AC-4DEB-8ACC-2C3688D25111}" srcOrd="0" destOrd="0" presId="urn:microsoft.com/office/officeart/2005/8/layout/funnel1"/>
    <dgm:cxn modelId="{38BDB0A5-D2F7-458D-9F60-619CC058C40D}" type="presOf" srcId="{B07BF4A6-9E76-480F-A9AF-B1CCCE90B487}" destId="{516DF0CE-12EC-4D43-8B4C-B642ABBEC16B}" srcOrd="0" destOrd="0" presId="urn:microsoft.com/office/officeart/2005/8/layout/funnel1"/>
    <dgm:cxn modelId="{6C9C9D00-F082-427E-878C-75A9B18BFD22}" type="presOf" srcId="{D15E4C50-2D35-4086-8C34-6227F77A3586}" destId="{D0F482A8-44A6-40B0-8874-857DE79E4E71}" srcOrd="0" destOrd="0" presId="urn:microsoft.com/office/officeart/2005/8/layout/funnel1"/>
    <dgm:cxn modelId="{B6642978-A472-407C-AA3D-A53FF9F852E7}" type="presParOf" srcId="{AF30CFD4-B103-4C19-B51C-F303CC4641DF}" destId="{36E66043-D118-425F-AF12-7F6A28E4FB67}" srcOrd="0" destOrd="0" presId="urn:microsoft.com/office/officeart/2005/8/layout/funnel1"/>
    <dgm:cxn modelId="{312BDADC-A8BB-4D32-8646-673D2C9C03FD}" type="presParOf" srcId="{AF30CFD4-B103-4C19-B51C-F303CC4641DF}" destId="{F0E8F4F5-49E8-4D9E-B1BD-F74D614F0CAA}" srcOrd="1" destOrd="0" presId="urn:microsoft.com/office/officeart/2005/8/layout/funnel1"/>
    <dgm:cxn modelId="{C38AC286-FC97-4422-A4DF-A25F853BD8FF}" type="presParOf" srcId="{AF30CFD4-B103-4C19-B51C-F303CC4641DF}" destId="{9DB62420-13AC-4DEB-8ACC-2C3688D25111}" srcOrd="2" destOrd="0" presId="urn:microsoft.com/office/officeart/2005/8/layout/funnel1"/>
    <dgm:cxn modelId="{D5EBD2BD-89B2-4DD2-84C1-A89529453B4E}" type="presParOf" srcId="{AF30CFD4-B103-4C19-B51C-F303CC4641DF}" destId="{D0F482A8-44A6-40B0-8874-857DE79E4E71}" srcOrd="3" destOrd="0" presId="urn:microsoft.com/office/officeart/2005/8/layout/funnel1"/>
    <dgm:cxn modelId="{2DCF6341-24D2-4088-BB48-7A105B90A860}" type="presParOf" srcId="{AF30CFD4-B103-4C19-B51C-F303CC4641DF}" destId="{8D69E75C-FB65-4939-8E87-7315112B5752}" srcOrd="4" destOrd="0" presId="urn:microsoft.com/office/officeart/2005/8/layout/funnel1"/>
    <dgm:cxn modelId="{05465696-05CF-4376-AFCA-71F92DB1A7B9}" type="presParOf" srcId="{AF30CFD4-B103-4C19-B51C-F303CC4641DF}" destId="{516DF0CE-12EC-4D43-8B4C-B642ABBEC16B}" srcOrd="5" destOrd="0" presId="urn:microsoft.com/office/officeart/2005/8/layout/funnel1"/>
    <dgm:cxn modelId="{BB66797F-988B-4BFB-B319-89067716EB79}" type="presParOf" srcId="{AF30CFD4-B103-4C19-B51C-F303CC4641DF}" destId="{1C41C54C-B948-4B96-8FFF-45C5B29B4CD5}"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4E01990-4FE3-4707-86B6-3FEE377EA773}" type="doc">
      <dgm:prSet loTypeId="urn:microsoft.com/office/officeart/2005/8/layout/funnel1" loCatId="process" qsTypeId="urn:microsoft.com/office/officeart/2005/8/quickstyle/simple5" qsCatId="simple" csTypeId="urn:microsoft.com/office/officeart/2005/8/colors/accent5_2" csCatId="accent5" phldr="1"/>
      <dgm:spPr/>
      <dgm:t>
        <a:bodyPr/>
        <a:lstStyle/>
        <a:p>
          <a:endParaRPr lang="en-US"/>
        </a:p>
      </dgm:t>
    </dgm:pt>
    <dgm:pt modelId="{B07BF4A6-9E76-480F-A9AF-B1CCCE90B487}">
      <dgm:prSet phldrT="[Text]" custT="1"/>
      <dgm:spPr>
        <a:solidFill>
          <a:schemeClr val="accent1">
            <a:lumMod val="50000"/>
          </a:schemeClr>
        </a:solidFill>
      </dgm:spPr>
      <dgm:t>
        <a:bodyPr/>
        <a:lstStyle/>
        <a:p>
          <a:r>
            <a:rPr lang="en-US" sz="1800" dirty="0"/>
            <a:t>Minimum of 66.67% of cumulative earned to attempted credits</a:t>
          </a:r>
        </a:p>
      </dgm:t>
    </dgm:pt>
    <dgm:pt modelId="{E6E17E77-09EB-4373-AF8A-E1DA2A5B3EF8}" type="parTrans" cxnId="{9FCDF6EC-4A3C-440C-8203-A619BABB4248}">
      <dgm:prSet/>
      <dgm:spPr/>
      <dgm:t>
        <a:bodyPr/>
        <a:lstStyle/>
        <a:p>
          <a:endParaRPr lang="en-US"/>
        </a:p>
      </dgm:t>
    </dgm:pt>
    <dgm:pt modelId="{DB71753F-3A67-40E3-A7DC-30D4DCCEF7B8}" type="sibTrans" cxnId="{9FCDF6EC-4A3C-440C-8203-A619BABB4248}">
      <dgm:prSet/>
      <dgm:spPr/>
      <dgm:t>
        <a:bodyPr/>
        <a:lstStyle/>
        <a:p>
          <a:endParaRPr lang="en-US"/>
        </a:p>
      </dgm:t>
    </dgm:pt>
    <dgm:pt modelId="{C8B64ACB-3254-4FE0-A7FE-C86128D237D2}">
      <dgm:prSet phldrT="[Text]" custT="1"/>
      <dgm:spPr>
        <a:solidFill>
          <a:schemeClr val="accent1">
            <a:lumMod val="50000"/>
          </a:schemeClr>
        </a:solidFill>
      </dgm:spPr>
      <dgm:t>
        <a:bodyPr/>
        <a:lstStyle/>
        <a:p>
          <a:r>
            <a:rPr lang="en-US" sz="1800" dirty="0"/>
            <a:t>Minimum of 66.67% of quarterly earned to attempted credits</a:t>
          </a:r>
        </a:p>
      </dgm:t>
    </dgm:pt>
    <dgm:pt modelId="{A392E065-C96B-402C-BD53-5A44F382A9D8}" type="parTrans" cxnId="{4FB6E2EB-C16B-41E9-B290-424CE3F5675D}">
      <dgm:prSet/>
      <dgm:spPr/>
      <dgm:t>
        <a:bodyPr/>
        <a:lstStyle/>
        <a:p>
          <a:endParaRPr lang="en-US"/>
        </a:p>
      </dgm:t>
    </dgm:pt>
    <dgm:pt modelId="{EF750F85-AE89-4484-B237-1652EAC94056}" type="sibTrans" cxnId="{4FB6E2EB-C16B-41E9-B290-424CE3F5675D}">
      <dgm:prSet/>
      <dgm:spPr/>
      <dgm:t>
        <a:bodyPr/>
        <a:lstStyle/>
        <a:p>
          <a:endParaRPr lang="en-US"/>
        </a:p>
      </dgm:t>
    </dgm:pt>
    <dgm:pt modelId="{D15E4C50-2D35-4086-8C34-6227F77A3586}">
      <dgm:prSet phldrT="[Text]"/>
      <dgm:spPr>
        <a:solidFill>
          <a:srgbClr val="FF0000"/>
        </a:solidFill>
      </dgm:spPr>
      <dgm:t>
        <a:bodyPr/>
        <a:lstStyle/>
        <a:p>
          <a:r>
            <a:rPr lang="en-US" dirty="0"/>
            <a:t>Minimum cumulative GPA of 2.0</a:t>
          </a:r>
        </a:p>
      </dgm:t>
    </dgm:pt>
    <dgm:pt modelId="{35138C9E-F834-4599-B7EB-78A23BBAD003}" type="parTrans" cxnId="{9B8FB793-420B-4B92-8FE3-51A181E3751D}">
      <dgm:prSet/>
      <dgm:spPr/>
      <dgm:t>
        <a:bodyPr/>
        <a:lstStyle/>
        <a:p>
          <a:endParaRPr lang="en-US"/>
        </a:p>
      </dgm:t>
    </dgm:pt>
    <dgm:pt modelId="{320873E7-8337-49A2-8054-712959783D04}" type="sibTrans" cxnId="{9B8FB793-420B-4B92-8FE3-51A181E3751D}">
      <dgm:prSet/>
      <dgm:spPr/>
      <dgm:t>
        <a:bodyPr/>
        <a:lstStyle/>
        <a:p>
          <a:endParaRPr lang="en-US"/>
        </a:p>
      </dgm:t>
    </dgm:pt>
    <dgm:pt modelId="{43B0F771-BCF8-494F-B13A-AD55FA0A2CA0}">
      <dgm:prSet phldrT="[Text]"/>
      <dgm:spPr/>
      <dgm:t>
        <a:bodyPr/>
        <a:lstStyle/>
        <a:p>
          <a:r>
            <a:rPr lang="en-US" dirty="0"/>
            <a:t>Good Standing</a:t>
          </a:r>
        </a:p>
      </dgm:t>
    </dgm:pt>
    <dgm:pt modelId="{0392E566-D916-44A4-B9FC-F778EEA55E76}" type="parTrans" cxnId="{D4B6D929-EE20-48DB-8352-C3473B460AA9}">
      <dgm:prSet/>
      <dgm:spPr/>
      <dgm:t>
        <a:bodyPr/>
        <a:lstStyle/>
        <a:p>
          <a:endParaRPr lang="en-US"/>
        </a:p>
      </dgm:t>
    </dgm:pt>
    <dgm:pt modelId="{B253A9EE-9FD3-45BF-BE3E-C519755CC980}" type="sibTrans" cxnId="{D4B6D929-EE20-48DB-8352-C3473B460AA9}">
      <dgm:prSet/>
      <dgm:spPr/>
      <dgm:t>
        <a:bodyPr/>
        <a:lstStyle/>
        <a:p>
          <a:endParaRPr lang="en-US"/>
        </a:p>
      </dgm:t>
    </dgm:pt>
    <dgm:pt modelId="{AF30CFD4-B103-4C19-B51C-F303CC4641DF}" type="pres">
      <dgm:prSet presAssocID="{94E01990-4FE3-4707-86B6-3FEE377EA773}" presName="Name0" presStyleCnt="0">
        <dgm:presLayoutVars>
          <dgm:chMax val="4"/>
          <dgm:resizeHandles val="exact"/>
        </dgm:presLayoutVars>
      </dgm:prSet>
      <dgm:spPr/>
      <dgm:t>
        <a:bodyPr/>
        <a:lstStyle/>
        <a:p>
          <a:endParaRPr lang="en-US"/>
        </a:p>
      </dgm:t>
    </dgm:pt>
    <dgm:pt modelId="{36E66043-D118-425F-AF12-7F6A28E4FB67}" type="pres">
      <dgm:prSet presAssocID="{94E01990-4FE3-4707-86B6-3FEE377EA773}" presName="ellipse" presStyleLbl="trBgShp" presStyleIdx="0" presStyleCnt="1"/>
      <dgm:spPr/>
    </dgm:pt>
    <dgm:pt modelId="{F0E8F4F5-49E8-4D9E-B1BD-F74D614F0CAA}" type="pres">
      <dgm:prSet presAssocID="{94E01990-4FE3-4707-86B6-3FEE377EA773}" presName="arrow1" presStyleLbl="fgShp" presStyleIdx="0" presStyleCnt="1"/>
      <dgm:spPr/>
    </dgm:pt>
    <dgm:pt modelId="{9DB62420-13AC-4DEB-8ACC-2C3688D25111}" type="pres">
      <dgm:prSet presAssocID="{94E01990-4FE3-4707-86B6-3FEE377EA773}" presName="rectangle" presStyleLbl="revTx" presStyleIdx="0" presStyleCnt="1">
        <dgm:presLayoutVars>
          <dgm:bulletEnabled val="1"/>
        </dgm:presLayoutVars>
      </dgm:prSet>
      <dgm:spPr/>
      <dgm:t>
        <a:bodyPr/>
        <a:lstStyle/>
        <a:p>
          <a:endParaRPr lang="en-US"/>
        </a:p>
      </dgm:t>
    </dgm:pt>
    <dgm:pt modelId="{D0F482A8-44A6-40B0-8874-857DE79E4E71}" type="pres">
      <dgm:prSet presAssocID="{C8B64ACB-3254-4FE0-A7FE-C86128D237D2}" presName="item1" presStyleLbl="node1" presStyleIdx="0" presStyleCnt="3">
        <dgm:presLayoutVars>
          <dgm:bulletEnabled val="1"/>
        </dgm:presLayoutVars>
      </dgm:prSet>
      <dgm:spPr/>
      <dgm:t>
        <a:bodyPr/>
        <a:lstStyle/>
        <a:p>
          <a:endParaRPr lang="en-US"/>
        </a:p>
      </dgm:t>
    </dgm:pt>
    <dgm:pt modelId="{8D69E75C-FB65-4939-8E87-7315112B5752}" type="pres">
      <dgm:prSet presAssocID="{D15E4C50-2D35-4086-8C34-6227F77A3586}" presName="item2" presStyleLbl="node1" presStyleIdx="1" presStyleCnt="3" custScaleX="131509" custScaleY="122521" custLinFactNeighborX="-4643" custLinFactNeighborY="-11642">
        <dgm:presLayoutVars>
          <dgm:bulletEnabled val="1"/>
        </dgm:presLayoutVars>
      </dgm:prSet>
      <dgm:spPr/>
      <dgm:t>
        <a:bodyPr/>
        <a:lstStyle/>
        <a:p>
          <a:endParaRPr lang="en-US"/>
        </a:p>
      </dgm:t>
    </dgm:pt>
    <dgm:pt modelId="{516DF0CE-12EC-4D43-8B4C-B642ABBEC16B}" type="pres">
      <dgm:prSet presAssocID="{43B0F771-BCF8-494F-B13A-AD55FA0A2CA0}" presName="item3" presStyleLbl="node1" presStyleIdx="2" presStyleCnt="3" custScaleX="133300" custScaleY="135061">
        <dgm:presLayoutVars>
          <dgm:bulletEnabled val="1"/>
        </dgm:presLayoutVars>
      </dgm:prSet>
      <dgm:spPr/>
      <dgm:t>
        <a:bodyPr/>
        <a:lstStyle/>
        <a:p>
          <a:endParaRPr lang="en-US"/>
        </a:p>
      </dgm:t>
    </dgm:pt>
    <dgm:pt modelId="{1C41C54C-B948-4B96-8FFF-45C5B29B4CD5}" type="pres">
      <dgm:prSet presAssocID="{94E01990-4FE3-4707-86B6-3FEE377EA773}" presName="funnel" presStyleLbl="trAlignAcc1" presStyleIdx="0" presStyleCnt="1" custLinFactNeighborX="-21" custLinFactNeighborY="-210"/>
      <dgm:spPr/>
    </dgm:pt>
  </dgm:ptLst>
  <dgm:cxnLst>
    <dgm:cxn modelId="{D4B6D929-EE20-48DB-8352-C3473B460AA9}" srcId="{94E01990-4FE3-4707-86B6-3FEE377EA773}" destId="{43B0F771-BCF8-494F-B13A-AD55FA0A2CA0}" srcOrd="3" destOrd="0" parTransId="{0392E566-D916-44A4-B9FC-F778EEA55E76}" sibTransId="{B253A9EE-9FD3-45BF-BE3E-C519755CC980}"/>
    <dgm:cxn modelId="{9FCDF6EC-4A3C-440C-8203-A619BABB4248}" srcId="{94E01990-4FE3-4707-86B6-3FEE377EA773}" destId="{B07BF4A6-9E76-480F-A9AF-B1CCCE90B487}" srcOrd="0" destOrd="0" parTransId="{E6E17E77-09EB-4373-AF8A-E1DA2A5B3EF8}" sibTransId="{DB71753F-3A67-40E3-A7DC-30D4DCCEF7B8}"/>
    <dgm:cxn modelId="{FCAE85D5-D634-409F-A12E-38A365B1B2B0}" type="presOf" srcId="{94E01990-4FE3-4707-86B6-3FEE377EA773}" destId="{AF30CFD4-B103-4C19-B51C-F303CC4641DF}" srcOrd="0" destOrd="0" presId="urn:microsoft.com/office/officeart/2005/8/layout/funnel1"/>
    <dgm:cxn modelId="{4FB6E2EB-C16B-41E9-B290-424CE3F5675D}" srcId="{94E01990-4FE3-4707-86B6-3FEE377EA773}" destId="{C8B64ACB-3254-4FE0-A7FE-C86128D237D2}" srcOrd="1" destOrd="0" parTransId="{A392E065-C96B-402C-BD53-5A44F382A9D8}" sibTransId="{EF750F85-AE89-4484-B237-1652EAC94056}"/>
    <dgm:cxn modelId="{66B920D2-62DB-456A-A49F-C282EC9CE231}" type="presOf" srcId="{C8B64ACB-3254-4FE0-A7FE-C86128D237D2}" destId="{8D69E75C-FB65-4939-8E87-7315112B5752}" srcOrd="0" destOrd="0" presId="urn:microsoft.com/office/officeart/2005/8/layout/funnel1"/>
    <dgm:cxn modelId="{9B8FB793-420B-4B92-8FE3-51A181E3751D}" srcId="{94E01990-4FE3-4707-86B6-3FEE377EA773}" destId="{D15E4C50-2D35-4086-8C34-6227F77A3586}" srcOrd="2" destOrd="0" parTransId="{35138C9E-F834-4599-B7EB-78A23BBAD003}" sibTransId="{320873E7-8337-49A2-8054-712959783D04}"/>
    <dgm:cxn modelId="{8DF2FCD5-9102-4028-A997-AB33441D1AE7}" type="presOf" srcId="{43B0F771-BCF8-494F-B13A-AD55FA0A2CA0}" destId="{9DB62420-13AC-4DEB-8ACC-2C3688D25111}" srcOrd="0" destOrd="0" presId="urn:microsoft.com/office/officeart/2005/8/layout/funnel1"/>
    <dgm:cxn modelId="{38BDB0A5-D2F7-458D-9F60-619CC058C40D}" type="presOf" srcId="{B07BF4A6-9E76-480F-A9AF-B1CCCE90B487}" destId="{516DF0CE-12EC-4D43-8B4C-B642ABBEC16B}" srcOrd="0" destOrd="0" presId="urn:microsoft.com/office/officeart/2005/8/layout/funnel1"/>
    <dgm:cxn modelId="{6C9C9D00-F082-427E-878C-75A9B18BFD22}" type="presOf" srcId="{D15E4C50-2D35-4086-8C34-6227F77A3586}" destId="{D0F482A8-44A6-40B0-8874-857DE79E4E71}" srcOrd="0" destOrd="0" presId="urn:microsoft.com/office/officeart/2005/8/layout/funnel1"/>
    <dgm:cxn modelId="{B6642978-A472-407C-AA3D-A53FF9F852E7}" type="presParOf" srcId="{AF30CFD4-B103-4C19-B51C-F303CC4641DF}" destId="{36E66043-D118-425F-AF12-7F6A28E4FB67}" srcOrd="0" destOrd="0" presId="urn:microsoft.com/office/officeart/2005/8/layout/funnel1"/>
    <dgm:cxn modelId="{312BDADC-A8BB-4D32-8646-673D2C9C03FD}" type="presParOf" srcId="{AF30CFD4-B103-4C19-B51C-F303CC4641DF}" destId="{F0E8F4F5-49E8-4D9E-B1BD-F74D614F0CAA}" srcOrd="1" destOrd="0" presId="urn:microsoft.com/office/officeart/2005/8/layout/funnel1"/>
    <dgm:cxn modelId="{C38AC286-FC97-4422-A4DF-A25F853BD8FF}" type="presParOf" srcId="{AF30CFD4-B103-4C19-B51C-F303CC4641DF}" destId="{9DB62420-13AC-4DEB-8ACC-2C3688D25111}" srcOrd="2" destOrd="0" presId="urn:microsoft.com/office/officeart/2005/8/layout/funnel1"/>
    <dgm:cxn modelId="{D5EBD2BD-89B2-4DD2-84C1-A89529453B4E}" type="presParOf" srcId="{AF30CFD4-B103-4C19-B51C-F303CC4641DF}" destId="{D0F482A8-44A6-40B0-8874-857DE79E4E71}" srcOrd="3" destOrd="0" presId="urn:microsoft.com/office/officeart/2005/8/layout/funnel1"/>
    <dgm:cxn modelId="{2DCF6341-24D2-4088-BB48-7A105B90A860}" type="presParOf" srcId="{AF30CFD4-B103-4C19-B51C-F303CC4641DF}" destId="{8D69E75C-FB65-4939-8E87-7315112B5752}" srcOrd="4" destOrd="0" presId="urn:microsoft.com/office/officeart/2005/8/layout/funnel1"/>
    <dgm:cxn modelId="{05465696-05CF-4376-AFCA-71F92DB1A7B9}" type="presParOf" srcId="{AF30CFD4-B103-4C19-B51C-F303CC4641DF}" destId="{516DF0CE-12EC-4D43-8B4C-B642ABBEC16B}" srcOrd="5" destOrd="0" presId="urn:microsoft.com/office/officeart/2005/8/layout/funnel1"/>
    <dgm:cxn modelId="{BB66797F-988B-4BFB-B319-89067716EB79}" type="presParOf" srcId="{AF30CFD4-B103-4C19-B51C-F303CC4641DF}" destId="{1C41C54C-B948-4B96-8FFF-45C5B29B4CD5}"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4E01990-4FE3-4707-86B6-3FEE377EA773}" type="doc">
      <dgm:prSet loTypeId="urn:microsoft.com/office/officeart/2005/8/layout/funnel1" loCatId="process" qsTypeId="urn:microsoft.com/office/officeart/2005/8/quickstyle/simple5" qsCatId="simple" csTypeId="urn:microsoft.com/office/officeart/2005/8/colors/accent5_2" csCatId="accent5" phldr="1"/>
      <dgm:spPr/>
      <dgm:t>
        <a:bodyPr/>
        <a:lstStyle/>
        <a:p>
          <a:endParaRPr lang="en-US"/>
        </a:p>
      </dgm:t>
    </dgm:pt>
    <dgm:pt modelId="{C8B64ACB-3254-4FE0-A7FE-C86128D237D2}">
      <dgm:prSet phldrT="[Text]" custT="1"/>
      <dgm:spPr>
        <a:solidFill>
          <a:schemeClr val="accent1">
            <a:lumMod val="50000"/>
          </a:schemeClr>
        </a:solidFill>
      </dgm:spPr>
      <dgm:t>
        <a:bodyPr/>
        <a:lstStyle/>
        <a:p>
          <a:r>
            <a:rPr lang="en-US" sz="1800" dirty="0"/>
            <a:t>Minimum of 100% of quarterly earned to attempted credits</a:t>
          </a:r>
        </a:p>
      </dgm:t>
    </dgm:pt>
    <dgm:pt modelId="{A392E065-C96B-402C-BD53-5A44F382A9D8}" type="parTrans" cxnId="{4FB6E2EB-C16B-41E9-B290-424CE3F5675D}">
      <dgm:prSet/>
      <dgm:spPr/>
      <dgm:t>
        <a:bodyPr/>
        <a:lstStyle/>
        <a:p>
          <a:endParaRPr lang="en-US"/>
        </a:p>
      </dgm:t>
    </dgm:pt>
    <dgm:pt modelId="{EF750F85-AE89-4484-B237-1652EAC94056}" type="sibTrans" cxnId="{4FB6E2EB-C16B-41E9-B290-424CE3F5675D}">
      <dgm:prSet/>
      <dgm:spPr/>
      <dgm:t>
        <a:bodyPr/>
        <a:lstStyle/>
        <a:p>
          <a:endParaRPr lang="en-US"/>
        </a:p>
      </dgm:t>
    </dgm:pt>
    <dgm:pt modelId="{D15E4C50-2D35-4086-8C34-6227F77A3586}">
      <dgm:prSet phldrT="[Text]"/>
      <dgm:spPr>
        <a:solidFill>
          <a:srgbClr val="FF0000"/>
        </a:solidFill>
      </dgm:spPr>
      <dgm:t>
        <a:bodyPr/>
        <a:lstStyle/>
        <a:p>
          <a:r>
            <a:rPr lang="en-US" dirty="0"/>
            <a:t>Minimum cumulative GPA of 2.0</a:t>
          </a:r>
        </a:p>
      </dgm:t>
    </dgm:pt>
    <dgm:pt modelId="{35138C9E-F834-4599-B7EB-78A23BBAD003}" type="parTrans" cxnId="{9B8FB793-420B-4B92-8FE3-51A181E3751D}">
      <dgm:prSet/>
      <dgm:spPr/>
      <dgm:t>
        <a:bodyPr/>
        <a:lstStyle/>
        <a:p>
          <a:endParaRPr lang="en-US"/>
        </a:p>
      </dgm:t>
    </dgm:pt>
    <dgm:pt modelId="{320873E7-8337-49A2-8054-712959783D04}" type="sibTrans" cxnId="{9B8FB793-420B-4B92-8FE3-51A181E3751D}">
      <dgm:prSet/>
      <dgm:spPr/>
      <dgm:t>
        <a:bodyPr/>
        <a:lstStyle/>
        <a:p>
          <a:endParaRPr lang="en-US"/>
        </a:p>
      </dgm:t>
    </dgm:pt>
    <dgm:pt modelId="{43B0F771-BCF8-494F-B13A-AD55FA0A2CA0}">
      <dgm:prSet phldrT="[Text]"/>
      <dgm:spPr/>
      <dgm:t>
        <a:bodyPr/>
        <a:lstStyle/>
        <a:p>
          <a:r>
            <a:rPr lang="en-US" dirty="0"/>
            <a:t>Good Standing</a:t>
          </a:r>
        </a:p>
      </dgm:t>
    </dgm:pt>
    <dgm:pt modelId="{0392E566-D916-44A4-B9FC-F778EEA55E76}" type="parTrans" cxnId="{D4B6D929-EE20-48DB-8352-C3473B460AA9}">
      <dgm:prSet/>
      <dgm:spPr/>
      <dgm:t>
        <a:bodyPr/>
        <a:lstStyle/>
        <a:p>
          <a:endParaRPr lang="en-US"/>
        </a:p>
      </dgm:t>
    </dgm:pt>
    <dgm:pt modelId="{B253A9EE-9FD3-45BF-BE3E-C519755CC980}" type="sibTrans" cxnId="{D4B6D929-EE20-48DB-8352-C3473B460AA9}">
      <dgm:prSet/>
      <dgm:spPr/>
      <dgm:t>
        <a:bodyPr/>
        <a:lstStyle/>
        <a:p>
          <a:endParaRPr lang="en-US"/>
        </a:p>
      </dgm:t>
    </dgm:pt>
    <dgm:pt modelId="{AF30CFD4-B103-4C19-B51C-F303CC4641DF}" type="pres">
      <dgm:prSet presAssocID="{94E01990-4FE3-4707-86B6-3FEE377EA773}" presName="Name0" presStyleCnt="0">
        <dgm:presLayoutVars>
          <dgm:chMax val="4"/>
          <dgm:resizeHandles val="exact"/>
        </dgm:presLayoutVars>
      </dgm:prSet>
      <dgm:spPr/>
      <dgm:t>
        <a:bodyPr/>
        <a:lstStyle/>
        <a:p>
          <a:endParaRPr lang="en-US"/>
        </a:p>
      </dgm:t>
    </dgm:pt>
    <dgm:pt modelId="{36E66043-D118-425F-AF12-7F6A28E4FB67}" type="pres">
      <dgm:prSet presAssocID="{94E01990-4FE3-4707-86B6-3FEE377EA773}" presName="ellipse" presStyleLbl="trBgShp" presStyleIdx="0" presStyleCnt="1"/>
      <dgm:spPr/>
    </dgm:pt>
    <dgm:pt modelId="{F0E8F4F5-49E8-4D9E-B1BD-F74D614F0CAA}" type="pres">
      <dgm:prSet presAssocID="{94E01990-4FE3-4707-86B6-3FEE377EA773}" presName="arrow1" presStyleLbl="fgShp" presStyleIdx="0" presStyleCnt="1"/>
      <dgm:spPr/>
    </dgm:pt>
    <dgm:pt modelId="{9DB62420-13AC-4DEB-8ACC-2C3688D25111}" type="pres">
      <dgm:prSet presAssocID="{94E01990-4FE3-4707-86B6-3FEE377EA773}" presName="rectangle" presStyleLbl="revTx" presStyleIdx="0" presStyleCnt="1">
        <dgm:presLayoutVars>
          <dgm:bulletEnabled val="1"/>
        </dgm:presLayoutVars>
      </dgm:prSet>
      <dgm:spPr/>
      <dgm:t>
        <a:bodyPr/>
        <a:lstStyle/>
        <a:p>
          <a:endParaRPr lang="en-US"/>
        </a:p>
      </dgm:t>
    </dgm:pt>
    <dgm:pt modelId="{5A3FDD26-4E1B-4105-8806-D0501FC2B153}" type="pres">
      <dgm:prSet presAssocID="{D15E4C50-2D35-4086-8C34-6227F77A3586}" presName="item1" presStyleLbl="node1" presStyleIdx="0" presStyleCnt="2">
        <dgm:presLayoutVars>
          <dgm:bulletEnabled val="1"/>
        </dgm:presLayoutVars>
      </dgm:prSet>
      <dgm:spPr/>
      <dgm:t>
        <a:bodyPr/>
        <a:lstStyle/>
        <a:p>
          <a:endParaRPr lang="en-US"/>
        </a:p>
      </dgm:t>
    </dgm:pt>
    <dgm:pt modelId="{303F6480-728A-4949-BCD1-FD5E557EEE62}" type="pres">
      <dgm:prSet presAssocID="{43B0F771-BCF8-494F-B13A-AD55FA0A2CA0}" presName="item2" presStyleLbl="node1" presStyleIdx="1" presStyleCnt="2" custScaleX="138938" custScaleY="127024" custLinFactNeighborX="29552" custLinFactNeighborY="-23565">
        <dgm:presLayoutVars>
          <dgm:bulletEnabled val="1"/>
        </dgm:presLayoutVars>
      </dgm:prSet>
      <dgm:spPr/>
      <dgm:t>
        <a:bodyPr/>
        <a:lstStyle/>
        <a:p>
          <a:endParaRPr lang="en-US"/>
        </a:p>
      </dgm:t>
    </dgm:pt>
    <dgm:pt modelId="{1C41C54C-B948-4B96-8FFF-45C5B29B4CD5}" type="pres">
      <dgm:prSet presAssocID="{94E01990-4FE3-4707-86B6-3FEE377EA773}" presName="funnel" presStyleLbl="trAlignAcc1" presStyleIdx="0" presStyleCnt="1" custLinFactNeighborX="-21" custLinFactNeighborY="-210"/>
      <dgm:spPr/>
    </dgm:pt>
  </dgm:ptLst>
  <dgm:cxnLst>
    <dgm:cxn modelId="{D4B6D929-EE20-48DB-8352-C3473B460AA9}" srcId="{94E01990-4FE3-4707-86B6-3FEE377EA773}" destId="{43B0F771-BCF8-494F-B13A-AD55FA0A2CA0}" srcOrd="2" destOrd="0" parTransId="{0392E566-D916-44A4-B9FC-F778EEA55E76}" sibTransId="{B253A9EE-9FD3-45BF-BE3E-C519755CC980}"/>
    <dgm:cxn modelId="{B4E95808-5B59-4063-946E-1C914243EC35}" type="presOf" srcId="{D15E4C50-2D35-4086-8C34-6227F77A3586}" destId="{5A3FDD26-4E1B-4105-8806-D0501FC2B153}" srcOrd="0" destOrd="0" presId="urn:microsoft.com/office/officeart/2005/8/layout/funnel1"/>
    <dgm:cxn modelId="{FCAE85D5-D634-409F-A12E-38A365B1B2B0}" type="presOf" srcId="{94E01990-4FE3-4707-86B6-3FEE377EA773}" destId="{AF30CFD4-B103-4C19-B51C-F303CC4641DF}" srcOrd="0" destOrd="0" presId="urn:microsoft.com/office/officeart/2005/8/layout/funnel1"/>
    <dgm:cxn modelId="{229E9D50-D637-4B3F-B3DC-F2886AC3D535}" type="presOf" srcId="{C8B64ACB-3254-4FE0-A7FE-C86128D237D2}" destId="{303F6480-728A-4949-BCD1-FD5E557EEE62}" srcOrd="0" destOrd="0" presId="urn:microsoft.com/office/officeart/2005/8/layout/funnel1"/>
    <dgm:cxn modelId="{4FB6E2EB-C16B-41E9-B290-424CE3F5675D}" srcId="{94E01990-4FE3-4707-86B6-3FEE377EA773}" destId="{C8B64ACB-3254-4FE0-A7FE-C86128D237D2}" srcOrd="0" destOrd="0" parTransId="{A392E065-C96B-402C-BD53-5A44F382A9D8}" sibTransId="{EF750F85-AE89-4484-B237-1652EAC94056}"/>
    <dgm:cxn modelId="{9B8FB793-420B-4B92-8FE3-51A181E3751D}" srcId="{94E01990-4FE3-4707-86B6-3FEE377EA773}" destId="{D15E4C50-2D35-4086-8C34-6227F77A3586}" srcOrd="1" destOrd="0" parTransId="{35138C9E-F834-4599-B7EB-78A23BBAD003}" sibTransId="{320873E7-8337-49A2-8054-712959783D04}"/>
    <dgm:cxn modelId="{8DF2FCD5-9102-4028-A997-AB33441D1AE7}" type="presOf" srcId="{43B0F771-BCF8-494F-B13A-AD55FA0A2CA0}" destId="{9DB62420-13AC-4DEB-8ACC-2C3688D25111}" srcOrd="0" destOrd="0" presId="urn:microsoft.com/office/officeart/2005/8/layout/funnel1"/>
    <dgm:cxn modelId="{B6642978-A472-407C-AA3D-A53FF9F852E7}" type="presParOf" srcId="{AF30CFD4-B103-4C19-B51C-F303CC4641DF}" destId="{36E66043-D118-425F-AF12-7F6A28E4FB67}" srcOrd="0" destOrd="0" presId="urn:microsoft.com/office/officeart/2005/8/layout/funnel1"/>
    <dgm:cxn modelId="{312BDADC-A8BB-4D32-8646-673D2C9C03FD}" type="presParOf" srcId="{AF30CFD4-B103-4C19-B51C-F303CC4641DF}" destId="{F0E8F4F5-49E8-4D9E-B1BD-F74D614F0CAA}" srcOrd="1" destOrd="0" presId="urn:microsoft.com/office/officeart/2005/8/layout/funnel1"/>
    <dgm:cxn modelId="{C38AC286-FC97-4422-A4DF-A25F853BD8FF}" type="presParOf" srcId="{AF30CFD4-B103-4C19-B51C-F303CC4641DF}" destId="{9DB62420-13AC-4DEB-8ACC-2C3688D25111}" srcOrd="2" destOrd="0" presId="urn:microsoft.com/office/officeart/2005/8/layout/funnel1"/>
    <dgm:cxn modelId="{5F9F8F83-B544-45D9-8BAE-5693A2086477}" type="presParOf" srcId="{AF30CFD4-B103-4C19-B51C-F303CC4641DF}" destId="{5A3FDD26-4E1B-4105-8806-D0501FC2B153}" srcOrd="3" destOrd="0" presId="urn:microsoft.com/office/officeart/2005/8/layout/funnel1"/>
    <dgm:cxn modelId="{A0D91B14-E901-42B0-BF42-10624EE16315}" type="presParOf" srcId="{AF30CFD4-B103-4C19-B51C-F303CC4641DF}" destId="{303F6480-728A-4949-BCD1-FD5E557EEE62}" srcOrd="4" destOrd="0" presId="urn:microsoft.com/office/officeart/2005/8/layout/funnel1"/>
    <dgm:cxn modelId="{BB66797F-988B-4BFB-B319-89067716EB79}" type="presParOf" srcId="{AF30CFD4-B103-4C19-B51C-F303CC4641DF}" destId="{1C41C54C-B948-4B96-8FFF-45C5B29B4CD5}" srcOrd="5"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6D7B2C6-DFE8-43EE-87C6-2B70154D0B86}"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EB4DEEDF-3E91-48B7-8A1F-F433C80A75B1}">
      <dgm:prSet phldrT="[Text]"/>
      <dgm:spPr/>
      <dgm:t>
        <a:bodyPr/>
        <a:lstStyle/>
        <a:p>
          <a:r>
            <a:rPr lang="en-US" dirty="0"/>
            <a:t>Appeal</a:t>
          </a:r>
        </a:p>
      </dgm:t>
    </dgm:pt>
    <dgm:pt modelId="{7DDEC86B-8090-4643-BCB2-14CEBCCC19EA}" type="parTrans" cxnId="{A5640ADF-6B4A-435B-A154-76E3300A9BEA}">
      <dgm:prSet/>
      <dgm:spPr/>
      <dgm:t>
        <a:bodyPr/>
        <a:lstStyle/>
        <a:p>
          <a:endParaRPr lang="en-US"/>
        </a:p>
      </dgm:t>
    </dgm:pt>
    <dgm:pt modelId="{CBB9984C-C8C8-47F2-918A-BEC3D37F9DCC}" type="sibTrans" cxnId="{A5640ADF-6B4A-435B-A154-76E3300A9BEA}">
      <dgm:prSet/>
      <dgm:spPr/>
      <dgm:t>
        <a:bodyPr/>
        <a:lstStyle/>
        <a:p>
          <a:endParaRPr lang="en-US"/>
        </a:p>
      </dgm:t>
    </dgm:pt>
    <dgm:pt modelId="{AEA67D7B-D7BE-43C6-BBC2-0AC05259E023}">
      <dgm:prSet phldrT="[Text]" custT="1"/>
      <dgm:spPr/>
      <dgm:t>
        <a:bodyPr/>
        <a:lstStyle/>
        <a:p>
          <a:r>
            <a:rPr lang="en-US" sz="1800" dirty="0"/>
            <a:t>Can only appeal once in your NWIC career.</a:t>
          </a:r>
        </a:p>
      </dgm:t>
    </dgm:pt>
    <dgm:pt modelId="{2559D79E-0FBD-450C-A210-78F049113EDD}" type="parTrans" cxnId="{B5E31A40-8467-4FF9-81F9-06DAC5DEF2AB}">
      <dgm:prSet/>
      <dgm:spPr/>
      <dgm:t>
        <a:bodyPr/>
        <a:lstStyle/>
        <a:p>
          <a:endParaRPr lang="en-US"/>
        </a:p>
      </dgm:t>
    </dgm:pt>
    <dgm:pt modelId="{3AE171B8-D031-49FD-BC23-761DCC8896BC}" type="sibTrans" cxnId="{B5E31A40-8467-4FF9-81F9-06DAC5DEF2AB}">
      <dgm:prSet/>
      <dgm:spPr/>
      <dgm:t>
        <a:bodyPr/>
        <a:lstStyle/>
        <a:p>
          <a:endParaRPr lang="en-US"/>
        </a:p>
      </dgm:t>
    </dgm:pt>
    <dgm:pt modelId="{DCCC1805-53DF-4FF1-873D-18B6BF3CADB4}">
      <dgm:prSet phldrT="[Text]" custT="1"/>
      <dgm:spPr/>
      <dgm:t>
        <a:bodyPr/>
        <a:lstStyle/>
        <a:p>
          <a:r>
            <a:rPr lang="en-US" sz="1800" dirty="0"/>
            <a:t>Suspension must be due to extraordinary circumstances such as medical emergencies.</a:t>
          </a:r>
        </a:p>
      </dgm:t>
    </dgm:pt>
    <dgm:pt modelId="{6D004B69-3CE4-4DD8-926C-CCB396ED2C6D}" type="parTrans" cxnId="{8A7EB521-B6F7-481F-9735-3EBD53B9EA4A}">
      <dgm:prSet/>
      <dgm:spPr/>
      <dgm:t>
        <a:bodyPr/>
        <a:lstStyle/>
        <a:p>
          <a:endParaRPr lang="en-US"/>
        </a:p>
      </dgm:t>
    </dgm:pt>
    <dgm:pt modelId="{CA8536A5-C6E4-49DE-9B84-E41BE8318868}" type="sibTrans" cxnId="{8A7EB521-B6F7-481F-9735-3EBD53B9EA4A}">
      <dgm:prSet/>
      <dgm:spPr/>
      <dgm:t>
        <a:bodyPr/>
        <a:lstStyle/>
        <a:p>
          <a:endParaRPr lang="en-US"/>
        </a:p>
      </dgm:t>
    </dgm:pt>
    <dgm:pt modelId="{13AD2BB2-E902-4929-96C5-607045C2AE27}">
      <dgm:prSet phldrT="[Text]"/>
      <dgm:spPr/>
      <dgm:t>
        <a:bodyPr/>
        <a:lstStyle/>
        <a:p>
          <a:r>
            <a:rPr lang="en-US" dirty="0"/>
            <a:t>Earn</a:t>
          </a:r>
        </a:p>
      </dgm:t>
    </dgm:pt>
    <dgm:pt modelId="{13F73344-0B4E-4D1E-BBFE-C279D7F00820}" type="parTrans" cxnId="{878C63F5-29F6-401F-A095-750F1B771F70}">
      <dgm:prSet/>
      <dgm:spPr/>
      <dgm:t>
        <a:bodyPr/>
        <a:lstStyle/>
        <a:p>
          <a:endParaRPr lang="en-US"/>
        </a:p>
      </dgm:t>
    </dgm:pt>
    <dgm:pt modelId="{A0C2EC55-3E60-4430-A17A-389A433D65DB}" type="sibTrans" cxnId="{878C63F5-29F6-401F-A095-750F1B771F70}">
      <dgm:prSet/>
      <dgm:spPr/>
      <dgm:t>
        <a:bodyPr/>
        <a:lstStyle/>
        <a:p>
          <a:endParaRPr lang="en-US"/>
        </a:p>
      </dgm:t>
    </dgm:pt>
    <dgm:pt modelId="{29113557-2E91-4BED-B2F5-FF27BA261DC3}">
      <dgm:prSet phldrT="[Text]"/>
      <dgm:spPr/>
      <dgm:t>
        <a:bodyPr/>
        <a:lstStyle/>
        <a:p>
          <a:r>
            <a:rPr lang="en-US" dirty="0"/>
            <a:t>Must complete a minimum of 6 credits on your own.</a:t>
          </a:r>
        </a:p>
      </dgm:t>
    </dgm:pt>
    <dgm:pt modelId="{D9D96842-2836-4E15-B368-B5EF89EDF00B}" type="parTrans" cxnId="{E3F0FD60-F546-4A04-A8F0-B8517C39F7AC}">
      <dgm:prSet/>
      <dgm:spPr/>
      <dgm:t>
        <a:bodyPr/>
        <a:lstStyle/>
        <a:p>
          <a:endParaRPr lang="en-US"/>
        </a:p>
      </dgm:t>
    </dgm:pt>
    <dgm:pt modelId="{6536F8EE-72FC-475C-93C8-690A8FF1E02E}" type="sibTrans" cxnId="{E3F0FD60-F546-4A04-A8F0-B8517C39F7AC}">
      <dgm:prSet/>
      <dgm:spPr/>
      <dgm:t>
        <a:bodyPr/>
        <a:lstStyle/>
        <a:p>
          <a:endParaRPr lang="en-US"/>
        </a:p>
      </dgm:t>
    </dgm:pt>
    <dgm:pt modelId="{B8A1AF8B-4023-42F9-9B49-402C5D881086}">
      <dgm:prSet phldrT="[Text]"/>
      <dgm:spPr/>
      <dgm:t>
        <a:bodyPr/>
        <a:lstStyle/>
        <a:p>
          <a:r>
            <a:rPr lang="en-US" dirty="0"/>
            <a:t>It may take more than 6 credits to reach the 66.67% cumulative completion rate, or minimum GPA.</a:t>
          </a:r>
        </a:p>
      </dgm:t>
    </dgm:pt>
    <dgm:pt modelId="{87D113C3-5DBA-4D16-A78E-73F615CDDE9A}" type="parTrans" cxnId="{8CE1100C-3837-40D4-B3AB-01FF8C0F5931}">
      <dgm:prSet/>
      <dgm:spPr/>
      <dgm:t>
        <a:bodyPr/>
        <a:lstStyle/>
        <a:p>
          <a:endParaRPr lang="en-US"/>
        </a:p>
      </dgm:t>
    </dgm:pt>
    <dgm:pt modelId="{BBB6EFD1-9949-4631-9B87-7608DB804B2A}" type="sibTrans" cxnId="{8CE1100C-3837-40D4-B3AB-01FF8C0F5931}">
      <dgm:prSet/>
      <dgm:spPr/>
      <dgm:t>
        <a:bodyPr/>
        <a:lstStyle/>
        <a:p>
          <a:endParaRPr lang="en-US"/>
        </a:p>
      </dgm:t>
    </dgm:pt>
    <dgm:pt modelId="{80D047CC-73FA-4EC3-BB57-E63D9ED51FEB}">
      <dgm:prSet custT="1"/>
      <dgm:spPr/>
      <dgm:t>
        <a:bodyPr/>
        <a:lstStyle/>
        <a:p>
          <a:r>
            <a:rPr lang="en-US" sz="1800" dirty="0"/>
            <a:t>Must provide sufficient documentation.</a:t>
          </a:r>
        </a:p>
      </dgm:t>
    </dgm:pt>
    <dgm:pt modelId="{54FF966A-B49F-40E8-A9B5-8EF1FE193C60}" type="parTrans" cxnId="{17466570-BF5C-4CAC-AD11-A8A335521266}">
      <dgm:prSet/>
      <dgm:spPr/>
      <dgm:t>
        <a:bodyPr/>
        <a:lstStyle/>
        <a:p>
          <a:endParaRPr lang="en-US"/>
        </a:p>
      </dgm:t>
    </dgm:pt>
    <dgm:pt modelId="{32D203A1-EAD3-4A02-94E4-0B7A87CB789B}" type="sibTrans" cxnId="{17466570-BF5C-4CAC-AD11-A8A335521266}">
      <dgm:prSet/>
      <dgm:spPr/>
      <dgm:t>
        <a:bodyPr/>
        <a:lstStyle/>
        <a:p>
          <a:endParaRPr lang="en-US"/>
        </a:p>
      </dgm:t>
    </dgm:pt>
    <dgm:pt modelId="{6DE43F47-A2E8-43F4-8FBE-80C09E397C1A}">
      <dgm:prSet custT="1"/>
      <dgm:spPr/>
      <dgm:t>
        <a:bodyPr/>
        <a:lstStyle/>
        <a:p>
          <a:r>
            <a:rPr lang="en-US" sz="1800" dirty="0"/>
            <a:t>Cannot be approved if reinstated quarter would not result in a return to good standing.</a:t>
          </a:r>
        </a:p>
      </dgm:t>
    </dgm:pt>
    <dgm:pt modelId="{1141D202-9BBF-49BE-B66F-2F75030D7D50}" type="parTrans" cxnId="{67063AD3-9155-4B54-B461-F6E253B2FF2C}">
      <dgm:prSet/>
      <dgm:spPr/>
      <dgm:t>
        <a:bodyPr/>
        <a:lstStyle/>
        <a:p>
          <a:endParaRPr lang="en-US"/>
        </a:p>
      </dgm:t>
    </dgm:pt>
    <dgm:pt modelId="{841BF3B6-7D9A-48EB-A329-DE6B8FAF4B3E}" type="sibTrans" cxnId="{67063AD3-9155-4B54-B461-F6E253B2FF2C}">
      <dgm:prSet/>
      <dgm:spPr/>
      <dgm:t>
        <a:bodyPr/>
        <a:lstStyle/>
        <a:p>
          <a:endParaRPr lang="en-US"/>
        </a:p>
      </dgm:t>
    </dgm:pt>
    <dgm:pt modelId="{D503371F-EC1D-4A90-A9E0-753CD0298CF1}" type="pres">
      <dgm:prSet presAssocID="{F6D7B2C6-DFE8-43EE-87C6-2B70154D0B86}" presName="Name0" presStyleCnt="0">
        <dgm:presLayoutVars>
          <dgm:dir/>
          <dgm:animLvl val="lvl"/>
          <dgm:resizeHandles/>
        </dgm:presLayoutVars>
      </dgm:prSet>
      <dgm:spPr/>
      <dgm:t>
        <a:bodyPr/>
        <a:lstStyle/>
        <a:p>
          <a:endParaRPr lang="en-US"/>
        </a:p>
      </dgm:t>
    </dgm:pt>
    <dgm:pt modelId="{513A80FC-47C7-48ED-B19D-55960DA5DFF6}" type="pres">
      <dgm:prSet presAssocID="{EB4DEEDF-3E91-48B7-8A1F-F433C80A75B1}" presName="linNode" presStyleCnt="0"/>
      <dgm:spPr/>
    </dgm:pt>
    <dgm:pt modelId="{F13CD1F2-5AF0-43B2-BA14-654200F7885F}" type="pres">
      <dgm:prSet presAssocID="{EB4DEEDF-3E91-48B7-8A1F-F433C80A75B1}" presName="parentShp" presStyleLbl="node1" presStyleIdx="0" presStyleCnt="2">
        <dgm:presLayoutVars>
          <dgm:bulletEnabled val="1"/>
        </dgm:presLayoutVars>
      </dgm:prSet>
      <dgm:spPr/>
      <dgm:t>
        <a:bodyPr/>
        <a:lstStyle/>
        <a:p>
          <a:endParaRPr lang="en-US"/>
        </a:p>
      </dgm:t>
    </dgm:pt>
    <dgm:pt modelId="{16B38D0A-E395-43CF-8501-E18551AAC2E8}" type="pres">
      <dgm:prSet presAssocID="{EB4DEEDF-3E91-48B7-8A1F-F433C80A75B1}" presName="childShp" presStyleLbl="bgAccFollowNode1" presStyleIdx="0" presStyleCnt="2">
        <dgm:presLayoutVars>
          <dgm:bulletEnabled val="1"/>
        </dgm:presLayoutVars>
      </dgm:prSet>
      <dgm:spPr/>
      <dgm:t>
        <a:bodyPr/>
        <a:lstStyle/>
        <a:p>
          <a:endParaRPr lang="en-US"/>
        </a:p>
      </dgm:t>
    </dgm:pt>
    <dgm:pt modelId="{957F69AF-F02B-4FB2-91D0-882DA590DBD1}" type="pres">
      <dgm:prSet presAssocID="{CBB9984C-C8C8-47F2-918A-BEC3D37F9DCC}" presName="spacing" presStyleCnt="0"/>
      <dgm:spPr/>
    </dgm:pt>
    <dgm:pt modelId="{08F79A7D-C13B-49BE-8789-E94222B43D42}" type="pres">
      <dgm:prSet presAssocID="{13AD2BB2-E902-4929-96C5-607045C2AE27}" presName="linNode" presStyleCnt="0"/>
      <dgm:spPr/>
    </dgm:pt>
    <dgm:pt modelId="{86DF8839-04BA-45AA-B49A-C979D4C64CE4}" type="pres">
      <dgm:prSet presAssocID="{13AD2BB2-E902-4929-96C5-607045C2AE27}" presName="parentShp" presStyleLbl="node1" presStyleIdx="1" presStyleCnt="2">
        <dgm:presLayoutVars>
          <dgm:bulletEnabled val="1"/>
        </dgm:presLayoutVars>
      </dgm:prSet>
      <dgm:spPr/>
      <dgm:t>
        <a:bodyPr/>
        <a:lstStyle/>
        <a:p>
          <a:endParaRPr lang="en-US"/>
        </a:p>
      </dgm:t>
    </dgm:pt>
    <dgm:pt modelId="{69765687-CB94-4D29-8F13-2723C2A50066}" type="pres">
      <dgm:prSet presAssocID="{13AD2BB2-E902-4929-96C5-607045C2AE27}" presName="childShp" presStyleLbl="bgAccFollowNode1" presStyleIdx="1" presStyleCnt="2">
        <dgm:presLayoutVars>
          <dgm:bulletEnabled val="1"/>
        </dgm:presLayoutVars>
      </dgm:prSet>
      <dgm:spPr/>
      <dgm:t>
        <a:bodyPr/>
        <a:lstStyle/>
        <a:p>
          <a:endParaRPr lang="en-US"/>
        </a:p>
      </dgm:t>
    </dgm:pt>
  </dgm:ptLst>
  <dgm:cxnLst>
    <dgm:cxn modelId="{878C63F5-29F6-401F-A095-750F1B771F70}" srcId="{F6D7B2C6-DFE8-43EE-87C6-2B70154D0B86}" destId="{13AD2BB2-E902-4929-96C5-607045C2AE27}" srcOrd="1" destOrd="0" parTransId="{13F73344-0B4E-4D1E-BBFE-C279D7F00820}" sibTransId="{A0C2EC55-3E60-4430-A17A-389A433D65DB}"/>
    <dgm:cxn modelId="{1835FEBB-29E2-4455-87BD-AA1FC272D760}" type="presOf" srcId="{F6D7B2C6-DFE8-43EE-87C6-2B70154D0B86}" destId="{D503371F-EC1D-4A90-A9E0-753CD0298CF1}" srcOrd="0" destOrd="0" presId="urn:microsoft.com/office/officeart/2005/8/layout/vList6"/>
    <dgm:cxn modelId="{95D7EBC8-F356-4641-BC2C-7C5CE74C8A69}" type="presOf" srcId="{80D047CC-73FA-4EC3-BB57-E63D9ED51FEB}" destId="{16B38D0A-E395-43CF-8501-E18551AAC2E8}" srcOrd="0" destOrd="2" presId="urn:microsoft.com/office/officeart/2005/8/layout/vList6"/>
    <dgm:cxn modelId="{17466570-BF5C-4CAC-AD11-A8A335521266}" srcId="{EB4DEEDF-3E91-48B7-8A1F-F433C80A75B1}" destId="{80D047CC-73FA-4EC3-BB57-E63D9ED51FEB}" srcOrd="2" destOrd="0" parTransId="{54FF966A-B49F-40E8-A9B5-8EF1FE193C60}" sibTransId="{32D203A1-EAD3-4A02-94E4-0B7A87CB789B}"/>
    <dgm:cxn modelId="{A5640ADF-6B4A-435B-A154-76E3300A9BEA}" srcId="{F6D7B2C6-DFE8-43EE-87C6-2B70154D0B86}" destId="{EB4DEEDF-3E91-48B7-8A1F-F433C80A75B1}" srcOrd="0" destOrd="0" parTransId="{7DDEC86B-8090-4643-BCB2-14CEBCCC19EA}" sibTransId="{CBB9984C-C8C8-47F2-918A-BEC3D37F9DCC}"/>
    <dgm:cxn modelId="{8A7EB521-B6F7-481F-9735-3EBD53B9EA4A}" srcId="{EB4DEEDF-3E91-48B7-8A1F-F433C80A75B1}" destId="{DCCC1805-53DF-4FF1-873D-18B6BF3CADB4}" srcOrd="1" destOrd="0" parTransId="{6D004B69-3CE4-4DD8-926C-CCB396ED2C6D}" sibTransId="{CA8536A5-C6E4-49DE-9B84-E41BE8318868}"/>
    <dgm:cxn modelId="{8CE1100C-3837-40D4-B3AB-01FF8C0F5931}" srcId="{13AD2BB2-E902-4929-96C5-607045C2AE27}" destId="{B8A1AF8B-4023-42F9-9B49-402C5D881086}" srcOrd="1" destOrd="0" parTransId="{87D113C3-5DBA-4D16-A78E-73F615CDDE9A}" sibTransId="{BBB6EFD1-9949-4631-9B87-7608DB804B2A}"/>
    <dgm:cxn modelId="{BBAA6AEA-9DD9-4212-AA4D-E36916041DD4}" type="presOf" srcId="{EB4DEEDF-3E91-48B7-8A1F-F433C80A75B1}" destId="{F13CD1F2-5AF0-43B2-BA14-654200F7885F}" srcOrd="0" destOrd="0" presId="urn:microsoft.com/office/officeart/2005/8/layout/vList6"/>
    <dgm:cxn modelId="{298307E4-63EA-4592-A940-39B247FF9A1B}" type="presOf" srcId="{6DE43F47-A2E8-43F4-8FBE-80C09E397C1A}" destId="{16B38D0A-E395-43CF-8501-E18551AAC2E8}" srcOrd="0" destOrd="3" presId="urn:microsoft.com/office/officeart/2005/8/layout/vList6"/>
    <dgm:cxn modelId="{E3F0FD60-F546-4A04-A8F0-B8517C39F7AC}" srcId="{13AD2BB2-E902-4929-96C5-607045C2AE27}" destId="{29113557-2E91-4BED-B2F5-FF27BA261DC3}" srcOrd="0" destOrd="0" parTransId="{D9D96842-2836-4E15-B368-B5EF89EDF00B}" sibTransId="{6536F8EE-72FC-475C-93C8-690A8FF1E02E}"/>
    <dgm:cxn modelId="{67063AD3-9155-4B54-B461-F6E253B2FF2C}" srcId="{EB4DEEDF-3E91-48B7-8A1F-F433C80A75B1}" destId="{6DE43F47-A2E8-43F4-8FBE-80C09E397C1A}" srcOrd="3" destOrd="0" parTransId="{1141D202-9BBF-49BE-B66F-2F75030D7D50}" sibTransId="{841BF3B6-7D9A-48EB-A329-DE6B8FAF4B3E}"/>
    <dgm:cxn modelId="{32318E82-741A-4891-AE32-3B48458E23DC}" type="presOf" srcId="{29113557-2E91-4BED-B2F5-FF27BA261DC3}" destId="{69765687-CB94-4D29-8F13-2723C2A50066}" srcOrd="0" destOrd="0" presId="urn:microsoft.com/office/officeart/2005/8/layout/vList6"/>
    <dgm:cxn modelId="{ABB13C24-6FD3-4C38-8C34-5A55F52C9FC7}" type="presOf" srcId="{AEA67D7B-D7BE-43C6-BBC2-0AC05259E023}" destId="{16B38D0A-E395-43CF-8501-E18551AAC2E8}" srcOrd="0" destOrd="0" presId="urn:microsoft.com/office/officeart/2005/8/layout/vList6"/>
    <dgm:cxn modelId="{B5E31A40-8467-4FF9-81F9-06DAC5DEF2AB}" srcId="{EB4DEEDF-3E91-48B7-8A1F-F433C80A75B1}" destId="{AEA67D7B-D7BE-43C6-BBC2-0AC05259E023}" srcOrd="0" destOrd="0" parTransId="{2559D79E-0FBD-450C-A210-78F049113EDD}" sibTransId="{3AE171B8-D031-49FD-BC23-761DCC8896BC}"/>
    <dgm:cxn modelId="{84AF92FA-9CD6-400E-BEEC-76A031F48A3F}" type="presOf" srcId="{13AD2BB2-E902-4929-96C5-607045C2AE27}" destId="{86DF8839-04BA-45AA-B49A-C979D4C64CE4}" srcOrd="0" destOrd="0" presId="urn:microsoft.com/office/officeart/2005/8/layout/vList6"/>
    <dgm:cxn modelId="{1C486B35-7A72-4EDB-8B94-03F3F82CE259}" type="presOf" srcId="{B8A1AF8B-4023-42F9-9B49-402C5D881086}" destId="{69765687-CB94-4D29-8F13-2723C2A50066}" srcOrd="0" destOrd="1" presId="urn:microsoft.com/office/officeart/2005/8/layout/vList6"/>
    <dgm:cxn modelId="{DC7939B7-A9E2-40BE-8C0B-21776351721F}" type="presOf" srcId="{DCCC1805-53DF-4FF1-873D-18B6BF3CADB4}" destId="{16B38D0A-E395-43CF-8501-E18551AAC2E8}" srcOrd="0" destOrd="1" presId="urn:microsoft.com/office/officeart/2005/8/layout/vList6"/>
    <dgm:cxn modelId="{A554498A-46C3-4893-8BE8-63322BC15AC2}" type="presParOf" srcId="{D503371F-EC1D-4A90-A9E0-753CD0298CF1}" destId="{513A80FC-47C7-48ED-B19D-55960DA5DFF6}" srcOrd="0" destOrd="0" presId="urn:microsoft.com/office/officeart/2005/8/layout/vList6"/>
    <dgm:cxn modelId="{52609C17-1C92-4CC1-9E57-FD40159A5CB4}" type="presParOf" srcId="{513A80FC-47C7-48ED-B19D-55960DA5DFF6}" destId="{F13CD1F2-5AF0-43B2-BA14-654200F7885F}" srcOrd="0" destOrd="0" presId="urn:microsoft.com/office/officeart/2005/8/layout/vList6"/>
    <dgm:cxn modelId="{E3D4DCB7-95C7-4017-8854-6A20EEB0EC7B}" type="presParOf" srcId="{513A80FC-47C7-48ED-B19D-55960DA5DFF6}" destId="{16B38D0A-E395-43CF-8501-E18551AAC2E8}" srcOrd="1" destOrd="0" presId="urn:microsoft.com/office/officeart/2005/8/layout/vList6"/>
    <dgm:cxn modelId="{EAFC04DF-AF8B-4243-B1C4-B5014A6EE178}" type="presParOf" srcId="{D503371F-EC1D-4A90-A9E0-753CD0298CF1}" destId="{957F69AF-F02B-4FB2-91D0-882DA590DBD1}" srcOrd="1" destOrd="0" presId="urn:microsoft.com/office/officeart/2005/8/layout/vList6"/>
    <dgm:cxn modelId="{90EA0E70-A9AD-4137-B89A-4184BA2D3058}" type="presParOf" srcId="{D503371F-EC1D-4A90-A9E0-753CD0298CF1}" destId="{08F79A7D-C13B-49BE-8789-E94222B43D42}" srcOrd="2" destOrd="0" presId="urn:microsoft.com/office/officeart/2005/8/layout/vList6"/>
    <dgm:cxn modelId="{44EC0C66-1B76-4566-B511-3DC5EA7B6092}" type="presParOf" srcId="{08F79A7D-C13B-49BE-8789-E94222B43D42}" destId="{86DF8839-04BA-45AA-B49A-C979D4C64CE4}" srcOrd="0" destOrd="0" presId="urn:microsoft.com/office/officeart/2005/8/layout/vList6"/>
    <dgm:cxn modelId="{9D8BCC13-79CC-47BD-9CA6-E7931597AF30}" type="presParOf" srcId="{08F79A7D-C13B-49BE-8789-E94222B43D42}" destId="{69765687-CB94-4D29-8F13-2723C2A50066}"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9D8959-F338-4D65-9560-A1B2FFA6DF6C}">
      <dsp:nvSpPr>
        <dsp:cNvPr id="0" name=""/>
        <dsp:cNvSpPr/>
      </dsp:nvSpPr>
      <dsp:spPr>
        <a:xfrm rot="5400000">
          <a:off x="538964" y="3773786"/>
          <a:ext cx="1607457" cy="2674773"/>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C85000-6C37-4973-95BE-661D10F9F867}">
      <dsp:nvSpPr>
        <dsp:cNvPr id="0" name=""/>
        <dsp:cNvSpPr/>
      </dsp:nvSpPr>
      <dsp:spPr>
        <a:xfrm>
          <a:off x="215220" y="3783263"/>
          <a:ext cx="2414800" cy="21167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lvl="0" algn="l" defTabSz="1333500">
            <a:lnSpc>
              <a:spcPct val="90000"/>
            </a:lnSpc>
            <a:spcBef>
              <a:spcPct val="0"/>
            </a:spcBef>
            <a:spcAft>
              <a:spcPct val="35000"/>
            </a:spcAft>
          </a:pPr>
          <a:r>
            <a:rPr lang="en-US" sz="3000" u="sng" kern="1200" dirty="0"/>
            <a:t>FAFSA:</a:t>
          </a:r>
        </a:p>
        <a:p>
          <a:pPr lvl="0" algn="l" defTabSz="1333500">
            <a:lnSpc>
              <a:spcPct val="90000"/>
            </a:lnSpc>
            <a:spcBef>
              <a:spcPct val="0"/>
            </a:spcBef>
            <a:spcAft>
              <a:spcPct val="35000"/>
            </a:spcAft>
          </a:pPr>
          <a:endParaRPr lang="en-US" sz="1050" u="sng" kern="1200" dirty="0"/>
        </a:p>
        <a:p>
          <a:pPr lvl="0" algn="l" defTabSz="1333500">
            <a:lnSpc>
              <a:spcPct val="90000"/>
            </a:lnSpc>
            <a:spcBef>
              <a:spcPct val="0"/>
            </a:spcBef>
            <a:spcAft>
              <a:spcPct val="35000"/>
            </a:spcAft>
          </a:pPr>
          <a:r>
            <a:rPr lang="en-US" sz="1800" u="none" kern="1200" dirty="0"/>
            <a:t>Submit a FAFSA (Include NWIC’s school code: 021800)</a:t>
          </a:r>
        </a:p>
      </dsp:txBody>
      <dsp:txXfrm>
        <a:off x="215220" y="3783263"/>
        <a:ext cx="2414800" cy="2116714"/>
      </dsp:txXfrm>
    </dsp:sp>
    <dsp:sp modelId="{F839DD45-4C3C-4DE0-B858-F658663FFEE0}">
      <dsp:nvSpPr>
        <dsp:cNvPr id="0" name=""/>
        <dsp:cNvSpPr/>
      </dsp:nvSpPr>
      <dsp:spPr>
        <a:xfrm>
          <a:off x="2229817" y="3576866"/>
          <a:ext cx="455622" cy="455622"/>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CDE985-DDC4-41A1-980B-CD32DF832696}">
      <dsp:nvSpPr>
        <dsp:cNvPr id="0" name=""/>
        <dsp:cNvSpPr/>
      </dsp:nvSpPr>
      <dsp:spPr>
        <a:xfrm rot="5400000">
          <a:off x="3495151" y="1987949"/>
          <a:ext cx="1607457" cy="2674773"/>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A06EFC-2F8B-4FC9-9F78-632FA917B937}">
      <dsp:nvSpPr>
        <dsp:cNvPr id="0" name=""/>
        <dsp:cNvSpPr/>
      </dsp:nvSpPr>
      <dsp:spPr>
        <a:xfrm>
          <a:off x="3185292" y="2009905"/>
          <a:ext cx="2414800" cy="42253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lvl="0" algn="l" defTabSz="1333500">
            <a:lnSpc>
              <a:spcPct val="90000"/>
            </a:lnSpc>
            <a:spcBef>
              <a:spcPct val="0"/>
            </a:spcBef>
            <a:spcAft>
              <a:spcPct val="35000"/>
            </a:spcAft>
          </a:pPr>
          <a:r>
            <a:rPr lang="en-US" sz="3000" u="sng" kern="1200" dirty="0"/>
            <a:t>Follow-Up:</a:t>
          </a:r>
        </a:p>
        <a:p>
          <a:pPr lvl="0" algn="l" defTabSz="1333500">
            <a:lnSpc>
              <a:spcPct val="90000"/>
            </a:lnSpc>
            <a:spcBef>
              <a:spcPct val="0"/>
            </a:spcBef>
            <a:spcAft>
              <a:spcPct val="35000"/>
            </a:spcAft>
          </a:pPr>
          <a:endParaRPr lang="en-US" sz="1000" u="sng" kern="1200" dirty="0"/>
        </a:p>
        <a:p>
          <a:pPr lvl="0" algn="l" defTabSz="1333500">
            <a:lnSpc>
              <a:spcPct val="90000"/>
            </a:lnSpc>
            <a:spcBef>
              <a:spcPct val="0"/>
            </a:spcBef>
            <a:spcAft>
              <a:spcPct val="35000"/>
            </a:spcAft>
          </a:pPr>
          <a:r>
            <a:rPr lang="en-US" sz="2000" u="none" kern="1200" dirty="0"/>
            <a:t>Complete your File:</a:t>
          </a:r>
        </a:p>
        <a:p>
          <a:pPr lvl="0" algn="l" defTabSz="1333500">
            <a:lnSpc>
              <a:spcPct val="90000"/>
            </a:lnSpc>
            <a:spcBef>
              <a:spcPct val="0"/>
            </a:spcBef>
            <a:spcAft>
              <a:spcPct val="35000"/>
            </a:spcAft>
          </a:pPr>
          <a:r>
            <a:rPr lang="en-US" sz="2000" u="none" kern="1200" dirty="0">
              <a:sym typeface="Wingdings" panose="05000000000000000000" pitchFamily="2" charset="2"/>
            </a:rPr>
            <a:t> Verification</a:t>
          </a:r>
        </a:p>
        <a:p>
          <a:pPr lvl="0" algn="l" defTabSz="1333500">
            <a:lnSpc>
              <a:spcPct val="90000"/>
            </a:lnSpc>
            <a:spcBef>
              <a:spcPct val="0"/>
            </a:spcBef>
            <a:spcAft>
              <a:spcPct val="35000"/>
            </a:spcAft>
          </a:pPr>
          <a:r>
            <a:rPr lang="en-US" sz="2000" u="none" kern="1200" dirty="0">
              <a:sym typeface="Wingdings" panose="05000000000000000000" pitchFamily="2" charset="2"/>
            </a:rPr>
            <a:t> FA Data Sheet</a:t>
          </a:r>
        </a:p>
        <a:p>
          <a:pPr lvl="0" algn="l" defTabSz="1333500">
            <a:lnSpc>
              <a:spcPct val="90000"/>
            </a:lnSpc>
            <a:spcBef>
              <a:spcPct val="0"/>
            </a:spcBef>
            <a:spcAft>
              <a:spcPct val="35000"/>
            </a:spcAft>
          </a:pPr>
          <a:r>
            <a:rPr lang="en-US" sz="2000" u="none" kern="1200" dirty="0">
              <a:sym typeface="Wingdings" panose="05000000000000000000" pitchFamily="2" charset="2"/>
            </a:rPr>
            <a:t> Enrollment</a:t>
          </a:r>
        </a:p>
        <a:p>
          <a:pPr lvl="0" algn="l" defTabSz="1333500">
            <a:lnSpc>
              <a:spcPct val="90000"/>
            </a:lnSpc>
            <a:spcBef>
              <a:spcPct val="0"/>
            </a:spcBef>
            <a:spcAft>
              <a:spcPct val="35000"/>
            </a:spcAft>
          </a:pPr>
          <a:r>
            <a:rPr lang="en-US" sz="2000" u="none" kern="1200" dirty="0">
              <a:sym typeface="Wingdings" panose="05000000000000000000" pitchFamily="2" charset="2"/>
            </a:rPr>
            <a:t> Program of Study</a:t>
          </a:r>
        </a:p>
        <a:p>
          <a:pPr lvl="0" algn="l" defTabSz="1333500">
            <a:lnSpc>
              <a:spcPct val="90000"/>
            </a:lnSpc>
            <a:spcBef>
              <a:spcPct val="0"/>
            </a:spcBef>
            <a:spcAft>
              <a:spcPct val="35000"/>
            </a:spcAft>
          </a:pPr>
          <a:r>
            <a:rPr lang="en-US" sz="2000" u="none" kern="1200" dirty="0">
              <a:sym typeface="Wingdings" panose="05000000000000000000" pitchFamily="2" charset="2"/>
            </a:rPr>
            <a:t> Other requested information</a:t>
          </a:r>
        </a:p>
        <a:p>
          <a:pPr lvl="0" algn="l" defTabSz="1333500">
            <a:lnSpc>
              <a:spcPct val="90000"/>
            </a:lnSpc>
            <a:spcBef>
              <a:spcPct val="0"/>
            </a:spcBef>
            <a:spcAft>
              <a:spcPct val="35000"/>
            </a:spcAft>
          </a:pPr>
          <a:r>
            <a:rPr lang="en-US" sz="2000" u="none" kern="1200" dirty="0">
              <a:sym typeface="Wingdings" panose="05000000000000000000" pitchFamily="2" charset="2"/>
            </a:rPr>
            <a:t>Award Letter</a:t>
          </a:r>
        </a:p>
        <a:p>
          <a:pPr lvl="0" algn="l" defTabSz="1333500">
            <a:lnSpc>
              <a:spcPct val="90000"/>
            </a:lnSpc>
            <a:spcBef>
              <a:spcPct val="0"/>
            </a:spcBef>
            <a:spcAft>
              <a:spcPct val="35000"/>
            </a:spcAft>
          </a:pPr>
          <a:r>
            <a:rPr lang="en-US" sz="2000" u="none" kern="1200" dirty="0">
              <a:sym typeface="Wingdings" panose="05000000000000000000" pitchFamily="2" charset="2"/>
            </a:rPr>
            <a:t>Complete by Priority Deadlines</a:t>
          </a:r>
          <a:endParaRPr lang="en-US" sz="2000" u="none" kern="1200" dirty="0"/>
        </a:p>
      </dsp:txBody>
      <dsp:txXfrm>
        <a:off x="3185292" y="2009905"/>
        <a:ext cx="2414800" cy="4225363"/>
      </dsp:txXfrm>
    </dsp:sp>
    <dsp:sp modelId="{65608A5D-1BD0-4060-A57F-692E351A1E6E}">
      <dsp:nvSpPr>
        <dsp:cNvPr id="0" name=""/>
        <dsp:cNvSpPr/>
      </dsp:nvSpPr>
      <dsp:spPr>
        <a:xfrm>
          <a:off x="5186004" y="1791030"/>
          <a:ext cx="455622" cy="455622"/>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2496D93-AB12-4D7D-A4D8-551628EAEA2B}">
      <dsp:nvSpPr>
        <dsp:cNvPr id="0" name=""/>
        <dsp:cNvSpPr/>
      </dsp:nvSpPr>
      <dsp:spPr>
        <a:xfrm rot="5400000">
          <a:off x="6451339" y="1198214"/>
          <a:ext cx="1607457" cy="2674773"/>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0D69C4C-7A61-4A69-8A95-7D424991FE93}">
      <dsp:nvSpPr>
        <dsp:cNvPr id="0" name=""/>
        <dsp:cNvSpPr/>
      </dsp:nvSpPr>
      <dsp:spPr>
        <a:xfrm>
          <a:off x="6155316" y="1207670"/>
          <a:ext cx="2414800" cy="21167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lvl="0" algn="l" defTabSz="1333500">
            <a:lnSpc>
              <a:spcPct val="90000"/>
            </a:lnSpc>
            <a:spcBef>
              <a:spcPct val="0"/>
            </a:spcBef>
            <a:spcAft>
              <a:spcPct val="35000"/>
            </a:spcAft>
          </a:pPr>
          <a:r>
            <a:rPr lang="en-US" sz="3000" u="sng" kern="1200" dirty="0"/>
            <a:t>Funds:</a:t>
          </a:r>
        </a:p>
        <a:p>
          <a:pPr lvl="0" algn="l" defTabSz="1333500">
            <a:lnSpc>
              <a:spcPct val="90000"/>
            </a:lnSpc>
            <a:spcBef>
              <a:spcPct val="0"/>
            </a:spcBef>
            <a:spcAft>
              <a:spcPct val="35000"/>
            </a:spcAft>
          </a:pPr>
          <a:endParaRPr lang="en-US" sz="1400" u="sng" kern="1200" dirty="0"/>
        </a:p>
        <a:p>
          <a:pPr lvl="0" algn="l" defTabSz="1333500">
            <a:lnSpc>
              <a:spcPct val="90000"/>
            </a:lnSpc>
            <a:spcBef>
              <a:spcPct val="0"/>
            </a:spcBef>
            <a:spcAft>
              <a:spcPct val="35000"/>
            </a:spcAft>
          </a:pPr>
          <a:r>
            <a:rPr lang="en-US" sz="1800" u="none" kern="1200" dirty="0"/>
            <a:t>NWIC must receive funds from donor prior to disbursement</a:t>
          </a:r>
        </a:p>
      </dsp:txBody>
      <dsp:txXfrm>
        <a:off x="6155316" y="1207670"/>
        <a:ext cx="2414800" cy="2116714"/>
      </dsp:txXfrm>
    </dsp:sp>
    <dsp:sp modelId="{7E2E7CEC-C6FD-4C1E-AC21-89EE9BEE8A1F}">
      <dsp:nvSpPr>
        <dsp:cNvPr id="0" name=""/>
        <dsp:cNvSpPr/>
      </dsp:nvSpPr>
      <dsp:spPr>
        <a:xfrm>
          <a:off x="8142192" y="1001294"/>
          <a:ext cx="455622" cy="455622"/>
        </a:xfrm>
        <a:prstGeom prst="triangle">
          <a:avLst>
            <a:gd name="adj" fmla="val 10000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74BE9C-D4F9-48B3-938B-F2A357DA82FB}">
      <dsp:nvSpPr>
        <dsp:cNvPr id="0" name=""/>
        <dsp:cNvSpPr/>
      </dsp:nvSpPr>
      <dsp:spPr>
        <a:xfrm rot="5400000">
          <a:off x="9407526" y="466702"/>
          <a:ext cx="1607457" cy="2674773"/>
        </a:xfrm>
        <a:prstGeom prst="corner">
          <a:avLst>
            <a:gd name="adj1" fmla="val 16120"/>
            <a:gd name="adj2" fmla="val 1611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F7B795-179F-4830-B4F5-BC6A2B068C36}">
      <dsp:nvSpPr>
        <dsp:cNvPr id="0" name=""/>
        <dsp:cNvSpPr/>
      </dsp:nvSpPr>
      <dsp:spPr>
        <a:xfrm>
          <a:off x="9116792" y="490023"/>
          <a:ext cx="2414800" cy="21167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lvl="0" algn="l" defTabSz="1289050">
            <a:lnSpc>
              <a:spcPct val="90000"/>
            </a:lnSpc>
            <a:spcBef>
              <a:spcPct val="0"/>
            </a:spcBef>
            <a:spcAft>
              <a:spcPct val="35000"/>
            </a:spcAft>
          </a:pPr>
          <a:r>
            <a:rPr lang="en-US" sz="2900" u="sng" kern="1200" dirty="0"/>
            <a:t>Disbursement:</a:t>
          </a:r>
        </a:p>
        <a:p>
          <a:pPr lvl="0" algn="l" defTabSz="1289050">
            <a:lnSpc>
              <a:spcPct val="90000"/>
            </a:lnSpc>
            <a:spcBef>
              <a:spcPct val="0"/>
            </a:spcBef>
            <a:spcAft>
              <a:spcPct val="35000"/>
            </a:spcAft>
          </a:pPr>
          <a:endParaRPr lang="en-US" sz="1400" u="none" kern="1200" dirty="0"/>
        </a:p>
        <a:p>
          <a:pPr lvl="0" algn="l" defTabSz="1289050">
            <a:lnSpc>
              <a:spcPct val="90000"/>
            </a:lnSpc>
            <a:spcBef>
              <a:spcPct val="0"/>
            </a:spcBef>
            <a:spcAft>
              <a:spcPct val="35000"/>
            </a:spcAft>
          </a:pPr>
          <a:r>
            <a:rPr lang="en-US" sz="1800" u="none" kern="1200" dirty="0"/>
            <a:t>Once funds are disbursed, the Business Office will notify you if you are receiving a check.</a:t>
          </a:r>
        </a:p>
      </dsp:txBody>
      <dsp:txXfrm>
        <a:off x="9116792" y="490023"/>
        <a:ext cx="2414800" cy="2116714"/>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43E8C4-48D3-40E1-A10C-CBACB86A16E2}">
      <dsp:nvSpPr>
        <dsp:cNvPr id="0" name=""/>
        <dsp:cNvSpPr/>
      </dsp:nvSpPr>
      <dsp:spPr>
        <a:xfrm>
          <a:off x="909" y="817348"/>
          <a:ext cx="3913445" cy="4696134"/>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82296" rIns="106680" bIns="0" numCol="1" spcCol="1270" anchor="t" anchorCtr="0">
          <a:noAutofit/>
        </a:bodyPr>
        <a:lstStyle/>
        <a:p>
          <a:pPr lvl="0" algn="r" defTabSz="1066800">
            <a:lnSpc>
              <a:spcPct val="90000"/>
            </a:lnSpc>
            <a:spcBef>
              <a:spcPct val="0"/>
            </a:spcBef>
            <a:spcAft>
              <a:spcPct val="35000"/>
            </a:spcAft>
          </a:pPr>
          <a:r>
            <a:rPr lang="en-US" sz="2400" kern="1200" dirty="0"/>
            <a:t>Priority Deadline</a:t>
          </a:r>
        </a:p>
      </dsp:txBody>
      <dsp:txXfrm rot="16200000">
        <a:off x="-1533161" y="2351418"/>
        <a:ext cx="3850829" cy="782689"/>
      </dsp:txXfrm>
    </dsp:sp>
    <dsp:sp modelId="{CEC22FDB-F1C9-40FB-BA46-AF740CFB7D2D}">
      <dsp:nvSpPr>
        <dsp:cNvPr id="0" name=""/>
        <dsp:cNvSpPr/>
      </dsp:nvSpPr>
      <dsp:spPr>
        <a:xfrm>
          <a:off x="783598" y="817348"/>
          <a:ext cx="2915516" cy="469613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54864" rIns="0" bIns="0" numCol="1" spcCol="1270" anchor="t" anchorCtr="0">
          <a:noAutofit/>
        </a:bodyPr>
        <a:lstStyle/>
        <a:p>
          <a:pPr lvl="0" algn="l" defTabSz="711200">
            <a:lnSpc>
              <a:spcPct val="90000"/>
            </a:lnSpc>
            <a:spcBef>
              <a:spcPct val="0"/>
            </a:spcBef>
            <a:spcAft>
              <a:spcPct val="35000"/>
            </a:spcAft>
            <a:buNone/>
          </a:pPr>
          <a:r>
            <a:rPr lang="en-US" sz="1600" kern="1200" dirty="0"/>
            <a:t>Most awards are FIRST COME, FIRST SERVED. Applying by the Summer priority deadline may allow you to accept awards that would be gone by the time you enroll. Just remember that if you receive an award letter and you wish to defer some of your awards for a later quarter, you must contact the Financial Aid Office so that your awards are not reallocated to another student when you don’t show up in the fall.</a:t>
          </a:r>
        </a:p>
        <a:p>
          <a:pPr marL="171450" lvl="1" indent="-171450" algn="l" defTabSz="711200">
            <a:lnSpc>
              <a:spcPct val="90000"/>
            </a:lnSpc>
            <a:spcBef>
              <a:spcPct val="0"/>
            </a:spcBef>
            <a:spcAft>
              <a:spcPct val="15000"/>
            </a:spcAft>
            <a:buFont typeface="Arial" panose="020B0604020202020204" pitchFamily="34" charset="0"/>
            <a:buChar char="••"/>
          </a:pPr>
          <a:r>
            <a:rPr lang="en-US" sz="1600" kern="1200" dirty="0"/>
            <a:t>Summer Quarter- May 1</a:t>
          </a:r>
        </a:p>
        <a:p>
          <a:pPr marL="171450" lvl="1" indent="-171450" algn="l" defTabSz="711200">
            <a:lnSpc>
              <a:spcPct val="90000"/>
            </a:lnSpc>
            <a:spcBef>
              <a:spcPct val="0"/>
            </a:spcBef>
            <a:spcAft>
              <a:spcPct val="15000"/>
            </a:spcAft>
            <a:buFont typeface="Arial" panose="020B0604020202020204" pitchFamily="34" charset="0"/>
            <a:buChar char="••"/>
          </a:pPr>
          <a:r>
            <a:rPr lang="en-US" sz="1600" kern="1200" dirty="0"/>
            <a:t>Fall Quarter- June 15</a:t>
          </a:r>
        </a:p>
        <a:p>
          <a:pPr marL="171450" lvl="1" indent="-171450" algn="l" defTabSz="711200">
            <a:lnSpc>
              <a:spcPct val="90000"/>
            </a:lnSpc>
            <a:spcBef>
              <a:spcPct val="0"/>
            </a:spcBef>
            <a:spcAft>
              <a:spcPct val="15000"/>
            </a:spcAft>
            <a:buFont typeface="Arial" panose="020B0604020202020204" pitchFamily="34" charset="0"/>
            <a:buChar char="••"/>
          </a:pPr>
          <a:r>
            <a:rPr lang="en-US" sz="1600" kern="1200" dirty="0"/>
            <a:t>Winter Quarter- October 15</a:t>
          </a:r>
        </a:p>
        <a:p>
          <a:pPr marL="171450" lvl="1" indent="-171450" algn="l" defTabSz="711200">
            <a:lnSpc>
              <a:spcPct val="90000"/>
            </a:lnSpc>
            <a:spcBef>
              <a:spcPct val="0"/>
            </a:spcBef>
            <a:spcAft>
              <a:spcPct val="15000"/>
            </a:spcAft>
            <a:buFont typeface="Arial" panose="020B0604020202020204" pitchFamily="34" charset="0"/>
            <a:buChar char="••"/>
          </a:pPr>
          <a:r>
            <a:rPr lang="en-US" sz="1600" kern="1200" dirty="0"/>
            <a:t>Spring Quarter- February 1</a:t>
          </a:r>
        </a:p>
      </dsp:txBody>
      <dsp:txXfrm>
        <a:off x="783598" y="817348"/>
        <a:ext cx="2915516" cy="4696134"/>
      </dsp:txXfrm>
    </dsp:sp>
    <dsp:sp modelId="{7FCE049E-2F64-4206-A945-9740B07929BF}">
      <dsp:nvSpPr>
        <dsp:cNvPr id="0" name=""/>
        <dsp:cNvSpPr/>
      </dsp:nvSpPr>
      <dsp:spPr>
        <a:xfrm>
          <a:off x="4051324" y="817348"/>
          <a:ext cx="3913445" cy="4696134"/>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82296" rIns="106680" bIns="0" numCol="1" spcCol="1270" anchor="t" anchorCtr="0">
          <a:noAutofit/>
        </a:bodyPr>
        <a:lstStyle/>
        <a:p>
          <a:pPr lvl="0" algn="r" defTabSz="1066800">
            <a:lnSpc>
              <a:spcPct val="90000"/>
            </a:lnSpc>
            <a:spcBef>
              <a:spcPct val="0"/>
            </a:spcBef>
            <a:spcAft>
              <a:spcPct val="35000"/>
            </a:spcAft>
          </a:pPr>
          <a:r>
            <a:rPr lang="en-US" sz="2400" kern="1200" dirty="0"/>
            <a:t>On-time Disbursement Deadline</a:t>
          </a:r>
        </a:p>
      </dsp:txBody>
      <dsp:txXfrm rot="16200000">
        <a:off x="2517254" y="2351418"/>
        <a:ext cx="3850829" cy="782689"/>
      </dsp:txXfrm>
    </dsp:sp>
    <dsp:sp modelId="{0927C954-36DE-45FB-AFD8-C67BA4C72CAF}">
      <dsp:nvSpPr>
        <dsp:cNvPr id="0" name=""/>
        <dsp:cNvSpPr/>
      </dsp:nvSpPr>
      <dsp:spPr>
        <a:xfrm rot="5400000">
          <a:off x="3726008" y="4547479"/>
          <a:ext cx="689766" cy="587016"/>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6F6C3E8-78CF-4551-9530-010646DB6EDC}">
      <dsp:nvSpPr>
        <dsp:cNvPr id="0" name=""/>
        <dsp:cNvSpPr/>
      </dsp:nvSpPr>
      <dsp:spPr>
        <a:xfrm>
          <a:off x="4834013" y="817348"/>
          <a:ext cx="2915516" cy="469613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54864" rIns="0" bIns="0" numCol="1" spcCol="1270" anchor="t" anchorCtr="0">
          <a:noAutofit/>
        </a:bodyPr>
        <a:lstStyle/>
        <a:p>
          <a:pPr lvl="0" algn="l" defTabSz="711200">
            <a:lnSpc>
              <a:spcPct val="90000"/>
            </a:lnSpc>
            <a:spcBef>
              <a:spcPct val="0"/>
            </a:spcBef>
            <a:spcAft>
              <a:spcPct val="35000"/>
            </a:spcAft>
            <a:buNone/>
          </a:pPr>
          <a:r>
            <a:rPr lang="en-US" sz="1600" kern="1200" dirty="0"/>
            <a:t>Even if you miss the priority deadline, you may still receive your aid at the regularly scheduled disbursement date if your file is complete by the on-time disbursement deadline. Remember that applications received after the priority date will be considered on a funds-available basis (except Pell).</a:t>
          </a:r>
        </a:p>
        <a:p>
          <a:pPr marL="171450" lvl="1" indent="-171450" algn="l" defTabSz="711200">
            <a:lnSpc>
              <a:spcPct val="90000"/>
            </a:lnSpc>
            <a:spcBef>
              <a:spcPct val="0"/>
            </a:spcBef>
            <a:spcAft>
              <a:spcPct val="15000"/>
            </a:spcAft>
            <a:buFont typeface="Arial" panose="020B0604020202020204" pitchFamily="34" charset="0"/>
            <a:buChar char="••"/>
          </a:pPr>
          <a:r>
            <a:rPr lang="en-US" sz="1600" kern="1200" dirty="0"/>
            <a:t>Summer Quarter- 1st Friday of the quarter</a:t>
          </a:r>
        </a:p>
        <a:p>
          <a:pPr marL="171450" lvl="1" indent="-171450" algn="l" defTabSz="711200">
            <a:lnSpc>
              <a:spcPct val="90000"/>
            </a:lnSpc>
            <a:spcBef>
              <a:spcPct val="0"/>
            </a:spcBef>
            <a:spcAft>
              <a:spcPct val="15000"/>
            </a:spcAft>
            <a:buFont typeface="Arial" panose="020B0604020202020204" pitchFamily="34" charset="0"/>
            <a:buChar char="••"/>
          </a:pPr>
          <a:r>
            <a:rPr lang="en-US" sz="1600" kern="1200" dirty="0"/>
            <a:t>Fall Quarter- 2</a:t>
          </a:r>
          <a:r>
            <a:rPr lang="en-US" sz="1600" kern="1200" baseline="30000" dirty="0"/>
            <a:t>nd</a:t>
          </a:r>
          <a:r>
            <a:rPr lang="en-US" sz="1600" kern="1200" dirty="0"/>
            <a:t> Friday of the quarter</a:t>
          </a:r>
        </a:p>
        <a:p>
          <a:pPr marL="171450" lvl="1" indent="-171450" algn="l" defTabSz="711200">
            <a:lnSpc>
              <a:spcPct val="90000"/>
            </a:lnSpc>
            <a:spcBef>
              <a:spcPct val="0"/>
            </a:spcBef>
            <a:spcAft>
              <a:spcPct val="15000"/>
            </a:spcAft>
            <a:buFont typeface="Arial" panose="020B0604020202020204" pitchFamily="34" charset="0"/>
            <a:buChar char="••"/>
          </a:pPr>
          <a:r>
            <a:rPr lang="en-US" sz="1600" kern="1200" dirty="0"/>
            <a:t>Winter Quarter- 2</a:t>
          </a:r>
          <a:r>
            <a:rPr lang="en-US" sz="1600" kern="1200" baseline="30000" dirty="0"/>
            <a:t>nd</a:t>
          </a:r>
          <a:r>
            <a:rPr lang="en-US" sz="1600" kern="1200" dirty="0"/>
            <a:t> Friday of the quarter</a:t>
          </a:r>
        </a:p>
        <a:p>
          <a:pPr marL="171450" lvl="1" indent="-171450" algn="l" defTabSz="711200">
            <a:lnSpc>
              <a:spcPct val="90000"/>
            </a:lnSpc>
            <a:spcBef>
              <a:spcPct val="0"/>
            </a:spcBef>
            <a:spcAft>
              <a:spcPct val="15000"/>
            </a:spcAft>
            <a:buFont typeface="Arial" panose="020B0604020202020204" pitchFamily="34" charset="0"/>
            <a:buChar char="••"/>
          </a:pPr>
          <a:r>
            <a:rPr lang="en-US" sz="1600" kern="1200" dirty="0"/>
            <a:t>Spring Quarter- 2</a:t>
          </a:r>
          <a:r>
            <a:rPr lang="en-US" sz="1600" kern="1200" baseline="30000" dirty="0"/>
            <a:t>nd</a:t>
          </a:r>
          <a:r>
            <a:rPr lang="en-US" sz="1600" kern="1200" dirty="0"/>
            <a:t> Friday of the quarter</a:t>
          </a:r>
        </a:p>
      </dsp:txBody>
      <dsp:txXfrm>
        <a:off x="4834013" y="817348"/>
        <a:ext cx="2915516" cy="4696134"/>
      </dsp:txXfrm>
    </dsp:sp>
    <dsp:sp modelId="{CE951C5A-F684-497D-9AB7-D58EC09F91E6}">
      <dsp:nvSpPr>
        <dsp:cNvPr id="0" name=""/>
        <dsp:cNvSpPr/>
      </dsp:nvSpPr>
      <dsp:spPr>
        <a:xfrm>
          <a:off x="8101740" y="817348"/>
          <a:ext cx="3913445" cy="4696134"/>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82296" rIns="106680" bIns="0" numCol="1" spcCol="1270" anchor="t" anchorCtr="0">
          <a:noAutofit/>
        </a:bodyPr>
        <a:lstStyle/>
        <a:p>
          <a:pPr lvl="0" algn="r" defTabSz="1066800">
            <a:lnSpc>
              <a:spcPct val="90000"/>
            </a:lnSpc>
            <a:spcBef>
              <a:spcPct val="0"/>
            </a:spcBef>
            <a:spcAft>
              <a:spcPct val="35000"/>
            </a:spcAft>
          </a:pPr>
          <a:r>
            <a:rPr lang="en-US" sz="2400" kern="1200" dirty="0"/>
            <a:t>Late Disbursement</a:t>
          </a:r>
        </a:p>
      </dsp:txBody>
      <dsp:txXfrm rot="16200000">
        <a:off x="6567670" y="2351418"/>
        <a:ext cx="3850829" cy="782689"/>
      </dsp:txXfrm>
    </dsp:sp>
    <dsp:sp modelId="{2A7A9F46-8381-46E8-8F0B-0A09DF11C16E}">
      <dsp:nvSpPr>
        <dsp:cNvPr id="0" name=""/>
        <dsp:cNvSpPr/>
      </dsp:nvSpPr>
      <dsp:spPr>
        <a:xfrm rot="5400000">
          <a:off x="7776424" y="4547479"/>
          <a:ext cx="689766" cy="587016"/>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5EC9C1B-4958-4B34-8D52-4C0726BF69D5}">
      <dsp:nvSpPr>
        <dsp:cNvPr id="0" name=""/>
        <dsp:cNvSpPr/>
      </dsp:nvSpPr>
      <dsp:spPr>
        <a:xfrm>
          <a:off x="8884429" y="817348"/>
          <a:ext cx="2915516" cy="469613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54864" rIns="0" bIns="0" numCol="1" spcCol="1270" anchor="t" anchorCtr="0">
          <a:noAutofit/>
        </a:bodyPr>
        <a:lstStyle/>
        <a:p>
          <a:pPr lvl="0" algn="l" defTabSz="711200">
            <a:lnSpc>
              <a:spcPct val="90000"/>
            </a:lnSpc>
            <a:spcBef>
              <a:spcPct val="0"/>
            </a:spcBef>
            <a:spcAft>
              <a:spcPct val="35000"/>
            </a:spcAft>
          </a:pPr>
          <a:r>
            <a:rPr lang="en-US" sz="1600" kern="1200" dirty="0"/>
            <a:t>Students who miss the on time disbursement deadlines may receive their funding 6-8 weeks after the student file is complete, depending on when they submit all required documents. The Financial Aid office will not run aid every week for late applicants.  The office will make efforts to run aid when possible, but it is only guaranteed for students meeting the deadlines stated above.</a:t>
          </a:r>
        </a:p>
        <a:p>
          <a:pPr lvl="0" algn="l" defTabSz="711200">
            <a:lnSpc>
              <a:spcPct val="90000"/>
            </a:lnSpc>
            <a:spcBef>
              <a:spcPct val="0"/>
            </a:spcBef>
            <a:spcAft>
              <a:spcPct val="35000"/>
            </a:spcAft>
          </a:pPr>
          <a:r>
            <a:rPr lang="en-US" sz="1600" kern="1200" dirty="0"/>
            <a:t>The final date that we will accept a complete FAFSA application or any additional paperwork to begin or change financial aid for the academic year will be June 15 or 120 days after the last day of enrollment, whichever is first.</a:t>
          </a:r>
        </a:p>
      </dsp:txBody>
      <dsp:txXfrm>
        <a:off x="8884429" y="817348"/>
        <a:ext cx="2915516" cy="469613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D2A494-A592-493A-8C21-6D456593B758}">
      <dsp:nvSpPr>
        <dsp:cNvPr id="0" name=""/>
        <dsp:cNvSpPr/>
      </dsp:nvSpPr>
      <dsp:spPr>
        <a:xfrm>
          <a:off x="0" y="51053"/>
          <a:ext cx="5109665" cy="743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n-US" sz="3100" kern="1200" dirty="0"/>
            <a:t>NWIC </a:t>
          </a:r>
          <a:r>
            <a:rPr lang="en-US" sz="3100" kern="1200"/>
            <a:t>Financial Aid</a:t>
          </a:r>
        </a:p>
      </dsp:txBody>
      <dsp:txXfrm>
        <a:off x="36296" y="87349"/>
        <a:ext cx="5037073" cy="670943"/>
      </dsp:txXfrm>
    </dsp:sp>
    <dsp:sp modelId="{169E8C59-58EF-B04A-BFBE-09F7FB5B30B2}">
      <dsp:nvSpPr>
        <dsp:cNvPr id="0" name=""/>
        <dsp:cNvSpPr/>
      </dsp:nvSpPr>
      <dsp:spPr>
        <a:xfrm>
          <a:off x="0" y="794588"/>
          <a:ext cx="5109665" cy="1090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2232" tIns="30480" rIns="170688" bIns="30480" numCol="1" spcCol="1270" anchor="t" anchorCtr="0">
          <a:noAutofit/>
        </a:bodyPr>
        <a:lstStyle/>
        <a:p>
          <a:pPr marL="228600" lvl="1" indent="-228600" algn="l" defTabSz="1066800">
            <a:lnSpc>
              <a:spcPct val="90000"/>
            </a:lnSpc>
            <a:spcBef>
              <a:spcPct val="0"/>
            </a:spcBef>
            <a:spcAft>
              <a:spcPct val="20000"/>
            </a:spcAft>
            <a:buChar char="••"/>
          </a:pPr>
          <a:r>
            <a:rPr lang="en-US" sz="2400" kern="1200"/>
            <a:t>https://www.nwic.edu/student-life/northwest-indian-college-financial-aid/ </a:t>
          </a:r>
        </a:p>
      </dsp:txBody>
      <dsp:txXfrm>
        <a:off x="0" y="794588"/>
        <a:ext cx="5109665" cy="1090890"/>
      </dsp:txXfrm>
    </dsp:sp>
    <dsp:sp modelId="{F63DCFF1-065E-4761-89F6-7584CEB10195}">
      <dsp:nvSpPr>
        <dsp:cNvPr id="0" name=""/>
        <dsp:cNvSpPr/>
      </dsp:nvSpPr>
      <dsp:spPr>
        <a:xfrm>
          <a:off x="0" y="1885478"/>
          <a:ext cx="5109665" cy="743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n-US" sz="3100" kern="1200" dirty="0"/>
            <a:t>FAFSA</a:t>
          </a:r>
        </a:p>
      </dsp:txBody>
      <dsp:txXfrm>
        <a:off x="36296" y="1921774"/>
        <a:ext cx="5037073" cy="670943"/>
      </dsp:txXfrm>
    </dsp:sp>
    <dsp:sp modelId="{F7E9F12A-27B5-4C97-A60D-51DD57F8EEAD}">
      <dsp:nvSpPr>
        <dsp:cNvPr id="0" name=""/>
        <dsp:cNvSpPr/>
      </dsp:nvSpPr>
      <dsp:spPr>
        <a:xfrm>
          <a:off x="0" y="2629013"/>
          <a:ext cx="5109665" cy="513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2232"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n-US" sz="2400" kern="1200" dirty="0">
              <a:hlinkClick xmlns:r="http://schemas.openxmlformats.org/officeDocument/2006/relationships" r:id="rId1"/>
            </a:rPr>
            <a:t>https://fafsa.gov/</a:t>
          </a:r>
          <a:r>
            <a:rPr lang="en-US" sz="2400" kern="1200" dirty="0"/>
            <a:t>  </a:t>
          </a:r>
        </a:p>
      </dsp:txBody>
      <dsp:txXfrm>
        <a:off x="0" y="2629013"/>
        <a:ext cx="5109665" cy="513360"/>
      </dsp:txXfrm>
    </dsp:sp>
    <dsp:sp modelId="{41952741-B5EB-45C6-B152-B43CAFE3BFC5}">
      <dsp:nvSpPr>
        <dsp:cNvPr id="0" name=""/>
        <dsp:cNvSpPr/>
      </dsp:nvSpPr>
      <dsp:spPr>
        <a:xfrm>
          <a:off x="0" y="3142373"/>
          <a:ext cx="5109665" cy="743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a:lnSpc>
              <a:spcPct val="90000"/>
            </a:lnSpc>
            <a:spcBef>
              <a:spcPct val="0"/>
            </a:spcBef>
            <a:spcAft>
              <a:spcPct val="35000"/>
            </a:spcAft>
          </a:pPr>
          <a:r>
            <a:rPr lang="en-US" sz="3100" kern="1200" dirty="0"/>
            <a:t>Federal Student Aid</a:t>
          </a:r>
        </a:p>
      </dsp:txBody>
      <dsp:txXfrm>
        <a:off x="36296" y="3178669"/>
        <a:ext cx="5037073" cy="670943"/>
      </dsp:txXfrm>
    </dsp:sp>
    <dsp:sp modelId="{AFFEC188-7FFE-47DD-9448-5D7D8E1BC117}">
      <dsp:nvSpPr>
        <dsp:cNvPr id="0" name=""/>
        <dsp:cNvSpPr/>
      </dsp:nvSpPr>
      <dsp:spPr>
        <a:xfrm>
          <a:off x="0" y="3885908"/>
          <a:ext cx="5109665" cy="5133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2232" tIns="39370" rIns="220472" bIns="39370" numCol="1" spcCol="1270" anchor="t" anchorCtr="0">
          <a:noAutofit/>
        </a:bodyPr>
        <a:lstStyle/>
        <a:p>
          <a:pPr marL="228600" lvl="1" indent="-228600" algn="l" defTabSz="1066800">
            <a:lnSpc>
              <a:spcPct val="90000"/>
            </a:lnSpc>
            <a:spcBef>
              <a:spcPct val="0"/>
            </a:spcBef>
            <a:spcAft>
              <a:spcPct val="20000"/>
            </a:spcAft>
            <a:buChar char="••"/>
          </a:pPr>
          <a:r>
            <a:rPr lang="en-US" sz="2400" kern="1200" dirty="0">
              <a:hlinkClick xmlns:r="http://schemas.openxmlformats.org/officeDocument/2006/relationships" r:id="rId2"/>
            </a:rPr>
            <a:t>https://studentaid.ed.gov/sa/</a:t>
          </a:r>
          <a:r>
            <a:rPr lang="en-US" sz="2400" kern="1200" dirty="0"/>
            <a:t>  </a:t>
          </a:r>
        </a:p>
      </dsp:txBody>
      <dsp:txXfrm>
        <a:off x="0" y="3885908"/>
        <a:ext cx="5109665" cy="51336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DE3C3D-10F1-4704-B7C7-5081475D7C25}">
      <dsp:nvSpPr>
        <dsp:cNvPr id="0" name=""/>
        <dsp:cNvSpPr/>
      </dsp:nvSpPr>
      <dsp:spPr>
        <a:xfrm>
          <a:off x="0" y="769998"/>
          <a:ext cx="5240741" cy="767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a:t>Washington State Aid</a:t>
          </a:r>
        </a:p>
      </dsp:txBody>
      <dsp:txXfrm>
        <a:off x="37467" y="807465"/>
        <a:ext cx="5165807" cy="692586"/>
      </dsp:txXfrm>
    </dsp:sp>
    <dsp:sp modelId="{ACE2D568-83A1-4869-9113-8884B41987CF}">
      <dsp:nvSpPr>
        <dsp:cNvPr id="0" name=""/>
        <dsp:cNvSpPr/>
      </dsp:nvSpPr>
      <dsp:spPr>
        <a:xfrm>
          <a:off x="0" y="1530693"/>
          <a:ext cx="5240741" cy="529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394"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US" sz="2500" kern="1200" dirty="0">
              <a:hlinkClick xmlns:r="http://schemas.openxmlformats.org/officeDocument/2006/relationships" r:id="rId1"/>
            </a:rPr>
            <a:t>http://readysetgrad.org/</a:t>
          </a:r>
          <a:r>
            <a:rPr lang="en-US" sz="2500" kern="1200" dirty="0"/>
            <a:t>  </a:t>
          </a:r>
        </a:p>
      </dsp:txBody>
      <dsp:txXfrm>
        <a:off x="0" y="1530693"/>
        <a:ext cx="5240741" cy="529920"/>
      </dsp:txXfrm>
    </dsp:sp>
    <dsp:sp modelId="{96F96632-762B-411E-A416-57F9B27841AE}">
      <dsp:nvSpPr>
        <dsp:cNvPr id="0" name=""/>
        <dsp:cNvSpPr/>
      </dsp:nvSpPr>
      <dsp:spPr>
        <a:xfrm>
          <a:off x="0" y="2060613"/>
          <a:ext cx="5240741" cy="767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a:t>American Indian College Fund</a:t>
          </a:r>
        </a:p>
      </dsp:txBody>
      <dsp:txXfrm>
        <a:off x="37467" y="2098080"/>
        <a:ext cx="5165807" cy="692586"/>
      </dsp:txXfrm>
    </dsp:sp>
    <dsp:sp modelId="{8A8081B9-80F0-4ED2-B017-87B05C669C04}">
      <dsp:nvSpPr>
        <dsp:cNvPr id="0" name=""/>
        <dsp:cNvSpPr/>
      </dsp:nvSpPr>
      <dsp:spPr>
        <a:xfrm>
          <a:off x="0" y="2828133"/>
          <a:ext cx="5240741" cy="529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394"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US" sz="2500" kern="1200" dirty="0">
              <a:hlinkClick xmlns:r="http://schemas.openxmlformats.org/officeDocument/2006/relationships" r:id="rId2"/>
            </a:rPr>
            <a:t>http://www.collegefund.org/</a:t>
          </a:r>
          <a:r>
            <a:rPr lang="en-US" sz="2500" kern="1200" dirty="0"/>
            <a:t> </a:t>
          </a:r>
        </a:p>
      </dsp:txBody>
      <dsp:txXfrm>
        <a:off x="0" y="2828133"/>
        <a:ext cx="5240741" cy="529920"/>
      </dsp:txXfrm>
    </dsp:sp>
    <dsp:sp modelId="{2B72E3B7-450C-49EB-B816-11072C7F576D}">
      <dsp:nvSpPr>
        <dsp:cNvPr id="0" name=""/>
        <dsp:cNvSpPr/>
      </dsp:nvSpPr>
      <dsp:spPr>
        <a:xfrm>
          <a:off x="0" y="3358053"/>
          <a:ext cx="5240741" cy="7675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a:lnSpc>
              <a:spcPct val="90000"/>
            </a:lnSpc>
            <a:spcBef>
              <a:spcPct val="0"/>
            </a:spcBef>
            <a:spcAft>
              <a:spcPct val="35000"/>
            </a:spcAft>
          </a:pPr>
          <a:r>
            <a:rPr lang="en-US" sz="3200" kern="1200" dirty="0"/>
            <a:t>JICS</a:t>
          </a:r>
        </a:p>
      </dsp:txBody>
      <dsp:txXfrm>
        <a:off x="37467" y="3395520"/>
        <a:ext cx="5165807" cy="692586"/>
      </dsp:txXfrm>
    </dsp:sp>
    <dsp:sp modelId="{1A9AAE09-3941-47D5-9A18-C41D347ED0A3}">
      <dsp:nvSpPr>
        <dsp:cNvPr id="0" name=""/>
        <dsp:cNvSpPr/>
      </dsp:nvSpPr>
      <dsp:spPr>
        <a:xfrm>
          <a:off x="0" y="4125573"/>
          <a:ext cx="5240741" cy="529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394" tIns="40640" rIns="227584" bIns="40640" numCol="1" spcCol="1270" anchor="t" anchorCtr="0">
          <a:noAutofit/>
        </a:bodyPr>
        <a:lstStyle/>
        <a:p>
          <a:pPr marL="228600" lvl="1" indent="-228600" algn="l" defTabSz="1111250">
            <a:lnSpc>
              <a:spcPct val="90000"/>
            </a:lnSpc>
            <a:spcBef>
              <a:spcPct val="0"/>
            </a:spcBef>
            <a:spcAft>
              <a:spcPct val="20000"/>
            </a:spcAft>
            <a:buChar char="••"/>
          </a:pPr>
          <a:r>
            <a:rPr lang="en-US" sz="2500" kern="1200" dirty="0">
              <a:hlinkClick xmlns:r="http://schemas.openxmlformats.org/officeDocument/2006/relationships" r:id="rId3"/>
            </a:rPr>
            <a:t>http://jics.nwic.edu</a:t>
          </a:r>
          <a:r>
            <a:rPr lang="en-US" sz="2500" kern="1200" dirty="0"/>
            <a:t> </a:t>
          </a:r>
        </a:p>
      </dsp:txBody>
      <dsp:txXfrm>
        <a:off x="0" y="4125573"/>
        <a:ext cx="5240741" cy="5299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F0E76E-2329-42E1-9A18-B22396C52C1D}">
      <dsp:nvSpPr>
        <dsp:cNvPr id="0" name=""/>
        <dsp:cNvSpPr/>
      </dsp:nvSpPr>
      <dsp:spPr>
        <a:xfrm>
          <a:off x="5214" y="3682281"/>
          <a:ext cx="1327546" cy="16300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Were you selected for verification?</a:t>
          </a:r>
        </a:p>
      </dsp:txBody>
      <dsp:txXfrm>
        <a:off x="44096" y="3721163"/>
        <a:ext cx="1249782" cy="1552277"/>
      </dsp:txXfrm>
    </dsp:sp>
    <dsp:sp modelId="{9B0F6AA3-104B-42EF-8338-CA0658DAA3D1}">
      <dsp:nvSpPr>
        <dsp:cNvPr id="0" name=""/>
        <dsp:cNvSpPr/>
      </dsp:nvSpPr>
      <dsp:spPr>
        <a:xfrm>
          <a:off x="5214" y="1842880"/>
          <a:ext cx="1327546" cy="16300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t>Are you enrolled?</a:t>
          </a:r>
        </a:p>
      </dsp:txBody>
      <dsp:txXfrm>
        <a:off x="44096" y="1881762"/>
        <a:ext cx="1249782" cy="1552277"/>
      </dsp:txXfrm>
    </dsp:sp>
    <dsp:sp modelId="{3DDA60F6-1C2D-4B7E-AD0A-0596C45168C5}">
      <dsp:nvSpPr>
        <dsp:cNvPr id="0" name=""/>
        <dsp:cNvSpPr/>
      </dsp:nvSpPr>
      <dsp:spPr>
        <a:xfrm>
          <a:off x="5214" y="3480"/>
          <a:ext cx="1327546" cy="16300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t>Did you meet our priority deadlines?</a:t>
          </a:r>
        </a:p>
      </dsp:txBody>
      <dsp:txXfrm>
        <a:off x="44096" y="42362"/>
        <a:ext cx="1249782" cy="1552277"/>
      </dsp:txXfrm>
    </dsp:sp>
    <dsp:sp modelId="{02F933AC-F808-4CB8-A114-3F858EABE76F}">
      <dsp:nvSpPr>
        <dsp:cNvPr id="0" name=""/>
        <dsp:cNvSpPr/>
      </dsp:nvSpPr>
      <dsp:spPr>
        <a:xfrm>
          <a:off x="1555789" y="3682281"/>
          <a:ext cx="1327546" cy="16300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Were you admitted?</a:t>
          </a:r>
        </a:p>
      </dsp:txBody>
      <dsp:txXfrm>
        <a:off x="1594671" y="3721163"/>
        <a:ext cx="1249782" cy="1552277"/>
      </dsp:txXfrm>
    </dsp:sp>
    <dsp:sp modelId="{DDD62F01-9A7A-44D3-B76E-4677E5655036}">
      <dsp:nvSpPr>
        <dsp:cNvPr id="0" name=""/>
        <dsp:cNvSpPr/>
      </dsp:nvSpPr>
      <dsp:spPr>
        <a:xfrm>
          <a:off x="1555789" y="1842880"/>
          <a:ext cx="1327546" cy="16300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t>Did you register for selective service? (males only)</a:t>
          </a:r>
        </a:p>
      </dsp:txBody>
      <dsp:txXfrm>
        <a:off x="1594671" y="1881762"/>
        <a:ext cx="1249782" cy="1552277"/>
      </dsp:txXfrm>
    </dsp:sp>
    <dsp:sp modelId="{7427E01C-616E-4566-8AB1-2B4D8E994B30}">
      <dsp:nvSpPr>
        <dsp:cNvPr id="0" name=""/>
        <dsp:cNvSpPr/>
      </dsp:nvSpPr>
      <dsp:spPr>
        <a:xfrm>
          <a:off x="1555789" y="3480"/>
          <a:ext cx="1327546" cy="16300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t>Have you attended your classes?</a:t>
          </a:r>
        </a:p>
      </dsp:txBody>
      <dsp:txXfrm>
        <a:off x="1594671" y="42362"/>
        <a:ext cx="1249782" cy="1552277"/>
      </dsp:txXfrm>
    </dsp:sp>
    <dsp:sp modelId="{3CF9684D-7B47-48C6-9081-B20FA555AD7C}">
      <dsp:nvSpPr>
        <dsp:cNvPr id="0" name=""/>
        <dsp:cNvSpPr/>
      </dsp:nvSpPr>
      <dsp:spPr>
        <a:xfrm>
          <a:off x="3106364" y="3682281"/>
          <a:ext cx="1327546" cy="16300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Are you in default on any student loans?</a:t>
          </a:r>
        </a:p>
      </dsp:txBody>
      <dsp:txXfrm>
        <a:off x="3145246" y="3721163"/>
        <a:ext cx="1249782" cy="1552277"/>
      </dsp:txXfrm>
    </dsp:sp>
    <dsp:sp modelId="{3CF233EE-EC05-4C9C-B8BF-BBBDFE7CDEA7}">
      <dsp:nvSpPr>
        <dsp:cNvPr id="0" name=""/>
        <dsp:cNvSpPr/>
      </dsp:nvSpPr>
      <dsp:spPr>
        <a:xfrm>
          <a:off x="3106364" y="1842880"/>
          <a:ext cx="1327546" cy="16300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t>Have you resided in Washington state for at least a year prior to your first day of classes?</a:t>
          </a:r>
        </a:p>
      </dsp:txBody>
      <dsp:txXfrm>
        <a:off x="3145246" y="1881762"/>
        <a:ext cx="1249782" cy="1552277"/>
      </dsp:txXfrm>
    </dsp:sp>
    <dsp:sp modelId="{C2E1346C-989B-486A-9FC9-E2423A83B29A}">
      <dsp:nvSpPr>
        <dsp:cNvPr id="0" name=""/>
        <dsp:cNvSpPr/>
      </dsp:nvSpPr>
      <dsp:spPr>
        <a:xfrm>
          <a:off x="3106364" y="3480"/>
          <a:ext cx="1327546" cy="16300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t>Have you earned a degree?</a:t>
          </a:r>
        </a:p>
      </dsp:txBody>
      <dsp:txXfrm>
        <a:off x="3145246" y="42362"/>
        <a:ext cx="1249782" cy="1552277"/>
      </dsp:txXfrm>
    </dsp:sp>
    <dsp:sp modelId="{E254F980-49C9-40E9-AE9A-44BE9B884CEE}">
      <dsp:nvSpPr>
        <dsp:cNvPr id="0" name=""/>
        <dsp:cNvSpPr/>
      </dsp:nvSpPr>
      <dsp:spPr>
        <a:xfrm>
          <a:off x="4656939" y="3682281"/>
          <a:ext cx="1327546" cy="16300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Are you in good standing?</a:t>
          </a:r>
        </a:p>
      </dsp:txBody>
      <dsp:txXfrm>
        <a:off x="4695821" y="3721163"/>
        <a:ext cx="1249782" cy="1552277"/>
      </dsp:txXfrm>
    </dsp:sp>
    <dsp:sp modelId="{B31FB761-EA90-4C97-9374-95842C307028}">
      <dsp:nvSpPr>
        <dsp:cNvPr id="0" name=""/>
        <dsp:cNvSpPr/>
      </dsp:nvSpPr>
      <dsp:spPr>
        <a:xfrm>
          <a:off x="4656939" y="1842880"/>
          <a:ext cx="1327546" cy="16300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t>When did you submit your FAFSA?</a:t>
          </a:r>
        </a:p>
      </dsp:txBody>
      <dsp:txXfrm>
        <a:off x="4695821" y="1881762"/>
        <a:ext cx="1249782" cy="1552277"/>
      </dsp:txXfrm>
    </dsp:sp>
    <dsp:sp modelId="{16EF0C45-2C0A-4970-A770-A0C5A302F284}">
      <dsp:nvSpPr>
        <dsp:cNvPr id="0" name=""/>
        <dsp:cNvSpPr/>
      </dsp:nvSpPr>
      <dsp:spPr>
        <a:xfrm>
          <a:off x="4656939" y="3480"/>
          <a:ext cx="1327546" cy="16300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t>Have you filed your taxes?</a:t>
          </a:r>
        </a:p>
      </dsp:txBody>
      <dsp:txXfrm>
        <a:off x="4695821" y="42362"/>
        <a:ext cx="1249782" cy="1552277"/>
      </dsp:txXfrm>
    </dsp:sp>
    <dsp:sp modelId="{789176BE-5489-4DCE-BC22-62D274FD08DF}">
      <dsp:nvSpPr>
        <dsp:cNvPr id="0" name=""/>
        <dsp:cNvSpPr/>
      </dsp:nvSpPr>
      <dsp:spPr>
        <a:xfrm>
          <a:off x="6207513" y="3682281"/>
          <a:ext cx="1327546" cy="16300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Are you receiving outside scholarships?</a:t>
          </a:r>
        </a:p>
      </dsp:txBody>
      <dsp:txXfrm>
        <a:off x="6246395" y="3721163"/>
        <a:ext cx="1249782" cy="1552277"/>
      </dsp:txXfrm>
    </dsp:sp>
    <dsp:sp modelId="{702C3A29-545C-4A40-AF4A-C7061B6B0663}">
      <dsp:nvSpPr>
        <dsp:cNvPr id="0" name=""/>
        <dsp:cNvSpPr/>
      </dsp:nvSpPr>
      <dsp:spPr>
        <a:xfrm>
          <a:off x="6207513" y="1842880"/>
          <a:ext cx="1327546" cy="16300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t>What’s your Program of Study?</a:t>
          </a:r>
        </a:p>
      </dsp:txBody>
      <dsp:txXfrm>
        <a:off x="6246395" y="1881762"/>
        <a:ext cx="1249782" cy="1552277"/>
      </dsp:txXfrm>
    </dsp:sp>
    <dsp:sp modelId="{EB68AF3B-6C31-4045-8F9E-6A274AF06CC1}">
      <dsp:nvSpPr>
        <dsp:cNvPr id="0" name=""/>
        <dsp:cNvSpPr/>
      </dsp:nvSpPr>
      <dsp:spPr>
        <a:xfrm>
          <a:off x="6207513" y="3480"/>
          <a:ext cx="1327546" cy="16300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t>Where are you at in your maximum timeframe?</a:t>
          </a:r>
        </a:p>
      </dsp:txBody>
      <dsp:txXfrm>
        <a:off x="6246395" y="42362"/>
        <a:ext cx="1249782" cy="1552277"/>
      </dsp:txXfrm>
    </dsp:sp>
    <dsp:sp modelId="{A8803F68-7BDC-4DCF-939E-B5620EB1321E}">
      <dsp:nvSpPr>
        <dsp:cNvPr id="0" name=""/>
        <dsp:cNvSpPr/>
      </dsp:nvSpPr>
      <dsp:spPr>
        <a:xfrm>
          <a:off x="7758088" y="3682281"/>
          <a:ext cx="1327546" cy="16300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Did you submit your tax transcripts?</a:t>
          </a:r>
        </a:p>
      </dsp:txBody>
      <dsp:txXfrm>
        <a:off x="7796970" y="3721163"/>
        <a:ext cx="1249782" cy="1552277"/>
      </dsp:txXfrm>
    </dsp:sp>
    <dsp:sp modelId="{E270D936-D861-41A9-912C-8B280B0A1AB9}">
      <dsp:nvSpPr>
        <dsp:cNvPr id="0" name=""/>
        <dsp:cNvSpPr/>
      </dsp:nvSpPr>
      <dsp:spPr>
        <a:xfrm>
          <a:off x="7758088" y="1842880"/>
          <a:ext cx="1327546" cy="16300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t>Did you add NWIC’s school code to your FAFSA?</a:t>
          </a:r>
        </a:p>
      </dsp:txBody>
      <dsp:txXfrm>
        <a:off x="7796970" y="1881762"/>
        <a:ext cx="1249782" cy="1552277"/>
      </dsp:txXfrm>
    </dsp:sp>
    <dsp:sp modelId="{DBE4BE70-E40E-4466-94EE-7B7E2BAB6809}">
      <dsp:nvSpPr>
        <dsp:cNvPr id="0" name=""/>
        <dsp:cNvSpPr/>
      </dsp:nvSpPr>
      <dsp:spPr>
        <a:xfrm>
          <a:off x="7758088" y="3480"/>
          <a:ext cx="1327546" cy="16300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t>Have you submitted your verification worksheet?</a:t>
          </a:r>
        </a:p>
      </dsp:txBody>
      <dsp:txXfrm>
        <a:off x="7796970" y="42362"/>
        <a:ext cx="1249782" cy="1552277"/>
      </dsp:txXfrm>
    </dsp:sp>
    <dsp:sp modelId="{986B3AC9-7D5A-4C18-9F48-B75FBE680F38}">
      <dsp:nvSpPr>
        <dsp:cNvPr id="0" name=""/>
        <dsp:cNvSpPr/>
      </dsp:nvSpPr>
      <dsp:spPr>
        <a:xfrm>
          <a:off x="9308663" y="3682281"/>
          <a:ext cx="1327546" cy="16300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What is your Lifetime Eligibility Usage percentage?</a:t>
          </a:r>
        </a:p>
      </dsp:txBody>
      <dsp:txXfrm>
        <a:off x="9347545" y="3721163"/>
        <a:ext cx="1249782" cy="1552277"/>
      </dsp:txXfrm>
    </dsp:sp>
    <dsp:sp modelId="{4A4CE8DF-3DD7-47C5-85A4-FA54DA949BD9}">
      <dsp:nvSpPr>
        <dsp:cNvPr id="0" name=""/>
        <dsp:cNvSpPr/>
      </dsp:nvSpPr>
      <dsp:spPr>
        <a:xfrm>
          <a:off x="9308663" y="1842880"/>
          <a:ext cx="1327546" cy="16300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t>What is your cumulative GPA?</a:t>
          </a:r>
        </a:p>
      </dsp:txBody>
      <dsp:txXfrm>
        <a:off x="9347545" y="1881762"/>
        <a:ext cx="1249782" cy="1552277"/>
      </dsp:txXfrm>
    </dsp:sp>
    <dsp:sp modelId="{F78A13A5-6BEC-4C90-A4CC-C61FF07CF974}">
      <dsp:nvSpPr>
        <dsp:cNvPr id="0" name=""/>
        <dsp:cNvSpPr/>
      </dsp:nvSpPr>
      <dsp:spPr>
        <a:xfrm>
          <a:off x="9308663" y="3480"/>
          <a:ext cx="1327546" cy="16300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t>Are you enrolled at another institution?</a:t>
          </a:r>
        </a:p>
      </dsp:txBody>
      <dsp:txXfrm>
        <a:off x="9347545" y="42362"/>
        <a:ext cx="1249782" cy="1552277"/>
      </dsp:txXfrm>
    </dsp:sp>
    <dsp:sp modelId="{7C2D23A1-2D09-4E25-9DDF-C4F9EB25A189}">
      <dsp:nvSpPr>
        <dsp:cNvPr id="0" name=""/>
        <dsp:cNvSpPr/>
      </dsp:nvSpPr>
      <dsp:spPr>
        <a:xfrm>
          <a:off x="10859238" y="3682281"/>
          <a:ext cx="1327546" cy="16300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a:t>Did you submit a Financial Aid Data Sheet?</a:t>
          </a:r>
        </a:p>
      </dsp:txBody>
      <dsp:txXfrm>
        <a:off x="10898120" y="3721163"/>
        <a:ext cx="1249782" cy="1552277"/>
      </dsp:txXfrm>
    </dsp:sp>
    <dsp:sp modelId="{3670CEFF-E701-429D-BA88-FE631D246056}">
      <dsp:nvSpPr>
        <dsp:cNvPr id="0" name=""/>
        <dsp:cNvSpPr/>
      </dsp:nvSpPr>
      <dsp:spPr>
        <a:xfrm>
          <a:off x="10859238" y="1842880"/>
          <a:ext cx="1327546" cy="16300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t>Have you submitted a Financial Needs Analysis request?</a:t>
          </a:r>
        </a:p>
      </dsp:txBody>
      <dsp:txXfrm>
        <a:off x="10898120" y="1881762"/>
        <a:ext cx="1249782" cy="1552277"/>
      </dsp:txXfrm>
    </dsp:sp>
    <dsp:sp modelId="{1CC9390F-1E0C-4CBF-B004-19584F671B07}">
      <dsp:nvSpPr>
        <dsp:cNvPr id="0" name=""/>
        <dsp:cNvSpPr/>
      </dsp:nvSpPr>
      <dsp:spPr>
        <a:xfrm>
          <a:off x="10859238" y="3480"/>
          <a:ext cx="1327546" cy="163004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kern="1200" dirty="0"/>
            <a:t>What is your unmet need?</a:t>
          </a:r>
        </a:p>
      </dsp:txBody>
      <dsp:txXfrm>
        <a:off x="10898120" y="42362"/>
        <a:ext cx="1249782" cy="15522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6C9604-F557-49BC-BAD7-14A37C7EFD9E}">
      <dsp:nvSpPr>
        <dsp:cNvPr id="0" name=""/>
        <dsp:cNvSpPr/>
      </dsp:nvSpPr>
      <dsp:spPr>
        <a:xfrm>
          <a:off x="1183820" y="0"/>
          <a:ext cx="9585960" cy="5417896"/>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4FEB42E-5FC3-431F-BBB6-844DC6F74CFE}">
      <dsp:nvSpPr>
        <dsp:cNvPr id="0" name=""/>
        <dsp:cNvSpPr/>
      </dsp:nvSpPr>
      <dsp:spPr>
        <a:xfrm>
          <a:off x="12114" y="1625368"/>
          <a:ext cx="3629977" cy="21671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a:t>NWIC receives a budget, then determines student eligibility.</a:t>
          </a:r>
        </a:p>
      </dsp:txBody>
      <dsp:txXfrm>
        <a:off x="117906" y="1731160"/>
        <a:ext cx="3418393" cy="1955574"/>
      </dsp:txXfrm>
    </dsp:sp>
    <dsp:sp modelId="{8E65140A-03F1-4273-953F-68907E3C5B4C}">
      <dsp:nvSpPr>
        <dsp:cNvPr id="0" name=""/>
        <dsp:cNvSpPr/>
      </dsp:nvSpPr>
      <dsp:spPr>
        <a:xfrm>
          <a:off x="3830235" y="1604889"/>
          <a:ext cx="3629977" cy="21671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a:t>The donor sends the funds to NWIC.</a:t>
          </a:r>
        </a:p>
      </dsp:txBody>
      <dsp:txXfrm>
        <a:off x="3936027" y="1710681"/>
        <a:ext cx="3418393" cy="1955574"/>
      </dsp:txXfrm>
    </dsp:sp>
    <dsp:sp modelId="{853EFE7A-E926-43A1-9052-06B0AEB36D06}">
      <dsp:nvSpPr>
        <dsp:cNvPr id="0" name=""/>
        <dsp:cNvSpPr/>
      </dsp:nvSpPr>
      <dsp:spPr>
        <a:xfrm>
          <a:off x="7647622" y="1625368"/>
          <a:ext cx="3629977" cy="21671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a:t>Once funds are received, NWIC can disburse per the disbursement schedule.</a:t>
          </a:r>
        </a:p>
      </dsp:txBody>
      <dsp:txXfrm>
        <a:off x="7753414" y="1731160"/>
        <a:ext cx="3418393" cy="195557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6C9604-F557-49BC-BAD7-14A37C7EFD9E}">
      <dsp:nvSpPr>
        <dsp:cNvPr id="0" name=""/>
        <dsp:cNvSpPr/>
      </dsp:nvSpPr>
      <dsp:spPr>
        <a:xfrm>
          <a:off x="1183820" y="0"/>
          <a:ext cx="9585960" cy="5417896"/>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4FEB42E-5FC3-431F-BBB6-844DC6F74CFE}">
      <dsp:nvSpPr>
        <dsp:cNvPr id="0" name=""/>
        <dsp:cNvSpPr/>
      </dsp:nvSpPr>
      <dsp:spPr>
        <a:xfrm>
          <a:off x="12114" y="1625368"/>
          <a:ext cx="3629977" cy="21671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a:t>Donor determines eligibility.</a:t>
          </a:r>
        </a:p>
      </dsp:txBody>
      <dsp:txXfrm>
        <a:off x="117906" y="1731160"/>
        <a:ext cx="3418393" cy="1955574"/>
      </dsp:txXfrm>
    </dsp:sp>
    <dsp:sp modelId="{8E65140A-03F1-4273-953F-68907E3C5B4C}">
      <dsp:nvSpPr>
        <dsp:cNvPr id="0" name=""/>
        <dsp:cNvSpPr/>
      </dsp:nvSpPr>
      <dsp:spPr>
        <a:xfrm>
          <a:off x="3830235" y="1604889"/>
          <a:ext cx="3629977" cy="21671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a:t>Donor submits funds with the list of awards.</a:t>
          </a:r>
        </a:p>
      </dsp:txBody>
      <dsp:txXfrm>
        <a:off x="3936027" y="1710681"/>
        <a:ext cx="3418393" cy="1955574"/>
      </dsp:txXfrm>
    </dsp:sp>
    <dsp:sp modelId="{853EFE7A-E926-43A1-9052-06B0AEB36D06}">
      <dsp:nvSpPr>
        <dsp:cNvPr id="0" name=""/>
        <dsp:cNvSpPr/>
      </dsp:nvSpPr>
      <dsp:spPr>
        <a:xfrm>
          <a:off x="7647622" y="1625368"/>
          <a:ext cx="3629977" cy="2167158"/>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a:t>Funds are applied directly to the student’s account per donor instructions.</a:t>
          </a:r>
        </a:p>
      </dsp:txBody>
      <dsp:txXfrm>
        <a:off x="7753414" y="1731160"/>
        <a:ext cx="3418393" cy="195557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0B7F37-3787-4FEB-9C38-7601D63E9D4F}">
      <dsp:nvSpPr>
        <dsp:cNvPr id="0" name=""/>
        <dsp:cNvSpPr/>
      </dsp:nvSpPr>
      <dsp:spPr>
        <a:xfrm>
          <a:off x="1787105" y="293971"/>
          <a:ext cx="4132815" cy="4132815"/>
        </a:xfrm>
        <a:prstGeom prst="pie">
          <a:avLst>
            <a:gd name="adj1" fmla="val 16200000"/>
            <a:gd name="adj2" fmla="val 2052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t" anchorCtr="0">
          <a:noAutofit/>
        </a:bodyPr>
        <a:lstStyle/>
        <a:p>
          <a:pPr lvl="0" algn="l" defTabSz="889000">
            <a:lnSpc>
              <a:spcPct val="90000"/>
            </a:lnSpc>
            <a:spcBef>
              <a:spcPct val="0"/>
            </a:spcBef>
            <a:spcAft>
              <a:spcPct val="35000"/>
            </a:spcAft>
          </a:pPr>
          <a:r>
            <a:rPr lang="en-US" sz="2000" kern="1200" dirty="0"/>
            <a:t>Tuition and Fees</a:t>
          </a:r>
        </a:p>
        <a:p>
          <a:pPr marL="114300" lvl="1" indent="-114300" algn="l" defTabSz="577850">
            <a:lnSpc>
              <a:spcPct val="90000"/>
            </a:lnSpc>
            <a:spcBef>
              <a:spcPct val="0"/>
            </a:spcBef>
            <a:spcAft>
              <a:spcPct val="15000"/>
            </a:spcAft>
            <a:buChar char="••"/>
          </a:pPr>
          <a:r>
            <a:rPr lang="en-US" sz="1300" kern="1200"/>
            <a:t>$6,786</a:t>
          </a:r>
          <a:endParaRPr lang="en-US" sz="1300" kern="1200" dirty="0"/>
        </a:p>
      </dsp:txBody>
      <dsp:txXfrm>
        <a:off x="3905664" y="911433"/>
        <a:ext cx="1402205" cy="959403"/>
      </dsp:txXfrm>
    </dsp:sp>
    <dsp:sp modelId="{4ECD0465-6039-4602-9BE5-ACD5EA7F3A69}">
      <dsp:nvSpPr>
        <dsp:cNvPr id="0" name=""/>
        <dsp:cNvSpPr/>
      </dsp:nvSpPr>
      <dsp:spPr>
        <a:xfrm>
          <a:off x="1642456" y="493231"/>
          <a:ext cx="4132815" cy="4132815"/>
        </a:xfrm>
        <a:prstGeom prst="pie">
          <a:avLst>
            <a:gd name="adj1" fmla="val 20520000"/>
            <a:gd name="adj2" fmla="val 324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t" anchorCtr="0">
          <a:noAutofit/>
        </a:bodyPr>
        <a:lstStyle/>
        <a:p>
          <a:pPr lvl="0" algn="l" defTabSz="889000">
            <a:lnSpc>
              <a:spcPct val="90000"/>
            </a:lnSpc>
            <a:spcBef>
              <a:spcPct val="0"/>
            </a:spcBef>
            <a:spcAft>
              <a:spcPct val="35000"/>
            </a:spcAft>
          </a:pPr>
          <a:r>
            <a:rPr lang="en-US" sz="2000" kern="1200" dirty="0"/>
            <a:t>Room and Board</a:t>
          </a:r>
        </a:p>
        <a:p>
          <a:pPr marL="171450" lvl="1" indent="-171450" algn="l" defTabSz="844550">
            <a:lnSpc>
              <a:spcPct val="90000"/>
            </a:lnSpc>
            <a:spcBef>
              <a:spcPct val="0"/>
            </a:spcBef>
            <a:spcAft>
              <a:spcPct val="15000"/>
            </a:spcAft>
            <a:buChar char="••"/>
          </a:pPr>
          <a:r>
            <a:rPr lang="en-US" sz="1900" kern="1200" dirty="0"/>
            <a:t>$10,770</a:t>
          </a:r>
        </a:p>
      </dsp:txBody>
      <dsp:txXfrm>
        <a:off x="4343546" y="2362838"/>
        <a:ext cx="1230004" cy="1038123"/>
      </dsp:txXfrm>
    </dsp:sp>
    <dsp:sp modelId="{3266EC7D-F367-4AC4-9686-3ED765CC6CB4}">
      <dsp:nvSpPr>
        <dsp:cNvPr id="0" name=""/>
        <dsp:cNvSpPr/>
      </dsp:nvSpPr>
      <dsp:spPr>
        <a:xfrm>
          <a:off x="1642456" y="493231"/>
          <a:ext cx="4132815" cy="4132815"/>
        </a:xfrm>
        <a:prstGeom prst="pie">
          <a:avLst>
            <a:gd name="adj1" fmla="val 3240000"/>
            <a:gd name="adj2" fmla="val 756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t" anchorCtr="0">
          <a:noAutofit/>
        </a:bodyPr>
        <a:lstStyle/>
        <a:p>
          <a:pPr lvl="0" algn="l" defTabSz="889000">
            <a:lnSpc>
              <a:spcPct val="90000"/>
            </a:lnSpc>
            <a:spcBef>
              <a:spcPct val="0"/>
            </a:spcBef>
            <a:spcAft>
              <a:spcPct val="35000"/>
            </a:spcAft>
          </a:pPr>
          <a:r>
            <a:rPr lang="en-US" sz="2000" kern="1200" dirty="0"/>
            <a:t>Books and Supplies</a:t>
          </a:r>
        </a:p>
        <a:p>
          <a:pPr marL="228600" lvl="1" indent="-228600" algn="l" defTabSz="889000">
            <a:lnSpc>
              <a:spcPct val="90000"/>
            </a:lnSpc>
            <a:spcBef>
              <a:spcPct val="0"/>
            </a:spcBef>
            <a:spcAft>
              <a:spcPct val="15000"/>
            </a:spcAft>
            <a:buChar char="••"/>
          </a:pPr>
          <a:r>
            <a:rPr lang="en-US" sz="2000" kern="1200" dirty="0"/>
            <a:t>$1,032</a:t>
          </a:r>
        </a:p>
      </dsp:txBody>
      <dsp:txXfrm>
        <a:off x="2970861" y="3592843"/>
        <a:ext cx="1476005" cy="885603"/>
      </dsp:txXfrm>
    </dsp:sp>
    <dsp:sp modelId="{709A8563-6C60-47DC-BF10-9951E8391A39}">
      <dsp:nvSpPr>
        <dsp:cNvPr id="0" name=""/>
        <dsp:cNvSpPr/>
      </dsp:nvSpPr>
      <dsp:spPr>
        <a:xfrm>
          <a:off x="1642456" y="493231"/>
          <a:ext cx="4132815" cy="4132815"/>
        </a:xfrm>
        <a:prstGeom prst="pie">
          <a:avLst>
            <a:gd name="adj1" fmla="val 7560000"/>
            <a:gd name="adj2" fmla="val 1188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t" anchorCtr="0">
          <a:noAutofit/>
        </a:bodyPr>
        <a:lstStyle/>
        <a:p>
          <a:pPr lvl="0" algn="l" defTabSz="711200">
            <a:lnSpc>
              <a:spcPct val="90000"/>
            </a:lnSpc>
            <a:spcBef>
              <a:spcPct val="0"/>
            </a:spcBef>
            <a:spcAft>
              <a:spcPct val="35000"/>
            </a:spcAft>
          </a:pPr>
          <a:r>
            <a:rPr lang="en-US" sz="1600" kern="1200" dirty="0"/>
            <a:t>Transportation</a:t>
          </a:r>
          <a:endParaRPr lang="en-US" sz="2000" kern="1200" dirty="0"/>
        </a:p>
        <a:p>
          <a:pPr marL="228600" lvl="1" indent="-228600" algn="l" defTabSz="889000">
            <a:lnSpc>
              <a:spcPct val="90000"/>
            </a:lnSpc>
            <a:spcBef>
              <a:spcPct val="0"/>
            </a:spcBef>
            <a:spcAft>
              <a:spcPct val="15000"/>
            </a:spcAft>
            <a:buChar char="••"/>
          </a:pPr>
          <a:r>
            <a:rPr lang="en-US" sz="2000" kern="1200" dirty="0"/>
            <a:t>$1,530</a:t>
          </a:r>
        </a:p>
      </dsp:txBody>
      <dsp:txXfrm>
        <a:off x="1839257" y="2362838"/>
        <a:ext cx="1230004" cy="1038123"/>
      </dsp:txXfrm>
    </dsp:sp>
    <dsp:sp modelId="{1F535A80-CABC-4A88-9424-FABA234C0CC3}">
      <dsp:nvSpPr>
        <dsp:cNvPr id="0" name=""/>
        <dsp:cNvSpPr/>
      </dsp:nvSpPr>
      <dsp:spPr>
        <a:xfrm>
          <a:off x="1642456" y="493231"/>
          <a:ext cx="4132815" cy="4132815"/>
        </a:xfrm>
        <a:prstGeom prst="pie">
          <a:avLst>
            <a:gd name="adj1" fmla="val 1188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t" anchorCtr="0">
          <a:noAutofit/>
        </a:bodyPr>
        <a:lstStyle/>
        <a:p>
          <a:pPr lvl="0" algn="l" defTabSz="800100">
            <a:lnSpc>
              <a:spcPct val="90000"/>
            </a:lnSpc>
            <a:spcBef>
              <a:spcPct val="0"/>
            </a:spcBef>
            <a:spcAft>
              <a:spcPct val="35000"/>
            </a:spcAft>
          </a:pPr>
          <a:r>
            <a:rPr lang="en-US" sz="1800" kern="1200" dirty="0"/>
            <a:t>Miscellaneous</a:t>
          </a:r>
          <a:endParaRPr lang="en-US" sz="2000" kern="1200" dirty="0"/>
        </a:p>
        <a:p>
          <a:pPr marL="228600" lvl="1" indent="-228600" algn="l" defTabSz="889000">
            <a:lnSpc>
              <a:spcPct val="90000"/>
            </a:lnSpc>
            <a:spcBef>
              <a:spcPct val="0"/>
            </a:spcBef>
            <a:spcAft>
              <a:spcPct val="15000"/>
            </a:spcAft>
            <a:buChar char="••"/>
          </a:pPr>
          <a:r>
            <a:rPr lang="en-US" sz="2000" kern="1200" dirty="0"/>
            <a:t>$2,160</a:t>
          </a:r>
        </a:p>
      </dsp:txBody>
      <dsp:txXfrm>
        <a:off x="2245158" y="1122994"/>
        <a:ext cx="1402205" cy="95940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E66043-D118-425F-AF12-7F6A28E4FB67}">
      <dsp:nvSpPr>
        <dsp:cNvPr id="0" name=""/>
        <dsp:cNvSpPr/>
      </dsp:nvSpPr>
      <dsp:spPr>
        <a:xfrm>
          <a:off x="1872826" y="220133"/>
          <a:ext cx="4368800" cy="1517226"/>
        </a:xfrm>
        <a:prstGeom prst="ellipse">
          <a:avLst/>
        </a:prstGeom>
        <a:solidFill>
          <a:schemeClr val="accent5">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0E8F4F5-49E8-4D9E-B1BD-F74D614F0CAA}">
      <dsp:nvSpPr>
        <dsp:cNvPr id="0" name=""/>
        <dsp:cNvSpPr/>
      </dsp:nvSpPr>
      <dsp:spPr>
        <a:xfrm>
          <a:off x="3640666" y="3935306"/>
          <a:ext cx="846666" cy="541866"/>
        </a:xfrm>
        <a:prstGeom prst="downArrow">
          <a:avLst/>
        </a:prstGeom>
        <a:gradFill rotWithShape="0">
          <a:gsLst>
            <a:gs pos="0">
              <a:schemeClr val="accent5">
                <a:tint val="60000"/>
                <a:hueOff val="0"/>
                <a:satOff val="0"/>
                <a:lumOff val="0"/>
                <a:alphaOff val="0"/>
                <a:satMod val="103000"/>
                <a:lumMod val="102000"/>
                <a:tint val="94000"/>
              </a:schemeClr>
            </a:gs>
            <a:gs pos="50000">
              <a:schemeClr val="accent5">
                <a:tint val="60000"/>
                <a:hueOff val="0"/>
                <a:satOff val="0"/>
                <a:lumOff val="0"/>
                <a:alphaOff val="0"/>
                <a:satMod val="110000"/>
                <a:lumMod val="100000"/>
                <a:shade val="100000"/>
              </a:schemeClr>
            </a:gs>
            <a:gs pos="100000">
              <a:schemeClr val="accent5">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dsp:style>
    </dsp:sp>
    <dsp:sp modelId="{9DB62420-13AC-4DEB-8ACC-2C3688D25111}">
      <dsp:nvSpPr>
        <dsp:cNvPr id="0" name=""/>
        <dsp:cNvSpPr/>
      </dsp:nvSpPr>
      <dsp:spPr>
        <a:xfrm>
          <a:off x="2031999" y="4368800"/>
          <a:ext cx="4064000" cy="1016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en-US" sz="3600" kern="1200" dirty="0"/>
            <a:t>Good Standing</a:t>
          </a:r>
        </a:p>
      </dsp:txBody>
      <dsp:txXfrm>
        <a:off x="2031999" y="4368800"/>
        <a:ext cx="4064000" cy="1016000"/>
      </dsp:txXfrm>
    </dsp:sp>
    <dsp:sp modelId="{D0F482A8-44A6-40B0-8874-857DE79E4E71}">
      <dsp:nvSpPr>
        <dsp:cNvPr id="0" name=""/>
        <dsp:cNvSpPr/>
      </dsp:nvSpPr>
      <dsp:spPr>
        <a:xfrm>
          <a:off x="3461173" y="1854538"/>
          <a:ext cx="1524000" cy="1524000"/>
        </a:xfrm>
        <a:prstGeom prst="ellipse">
          <a:avLst/>
        </a:prstGeom>
        <a:solidFill>
          <a:srgbClr val="FF0000"/>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a:t>Minimum cumulative GPA of 2.0</a:t>
          </a:r>
        </a:p>
      </dsp:txBody>
      <dsp:txXfrm>
        <a:off x="3684358" y="2077723"/>
        <a:ext cx="1077630" cy="1077630"/>
      </dsp:txXfrm>
    </dsp:sp>
    <dsp:sp modelId="{8D69E75C-FB65-4939-8E87-7315112B5752}">
      <dsp:nvSpPr>
        <dsp:cNvPr id="0" name=""/>
        <dsp:cNvSpPr/>
      </dsp:nvSpPr>
      <dsp:spPr>
        <a:xfrm>
          <a:off x="2059808" y="362165"/>
          <a:ext cx="2004197" cy="1867220"/>
        </a:xfrm>
        <a:prstGeom prst="ellipse">
          <a:avLst/>
        </a:prstGeom>
        <a:solidFill>
          <a:schemeClr val="accent1">
            <a:lumMod val="5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a:t>Minimum of 66.67% of quarterly earned to attempted credits</a:t>
          </a:r>
        </a:p>
      </dsp:txBody>
      <dsp:txXfrm>
        <a:off x="2353316" y="635613"/>
        <a:ext cx="1417181" cy="1320324"/>
      </dsp:txXfrm>
    </dsp:sp>
    <dsp:sp modelId="{516DF0CE-12EC-4D43-8B4C-B642ABBEC16B}">
      <dsp:nvSpPr>
        <dsp:cNvPr id="0" name=""/>
        <dsp:cNvSpPr/>
      </dsp:nvSpPr>
      <dsp:spPr>
        <a:xfrm>
          <a:off x="3674787" y="75565"/>
          <a:ext cx="2031492" cy="2058329"/>
        </a:xfrm>
        <a:prstGeom prst="ellipse">
          <a:avLst/>
        </a:prstGeom>
        <a:solidFill>
          <a:schemeClr val="accent1">
            <a:lumMod val="5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a:t>Minimum of 66.67% of cumulative earned to attempted credits</a:t>
          </a:r>
        </a:p>
      </dsp:txBody>
      <dsp:txXfrm>
        <a:off x="3972292" y="377000"/>
        <a:ext cx="1436482" cy="1455459"/>
      </dsp:txXfrm>
    </dsp:sp>
    <dsp:sp modelId="{1C41C54C-B948-4B96-8FFF-45C5B29B4CD5}">
      <dsp:nvSpPr>
        <dsp:cNvPr id="0" name=""/>
        <dsp:cNvSpPr/>
      </dsp:nvSpPr>
      <dsp:spPr>
        <a:xfrm>
          <a:off x="1692337" y="25901"/>
          <a:ext cx="4741333" cy="3793066"/>
        </a:xfrm>
        <a:prstGeom prst="funnel">
          <a:avLst/>
        </a:prstGeom>
        <a:solidFill>
          <a:schemeClr val="lt1">
            <a:alpha val="4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E66043-D118-425F-AF12-7F6A28E4FB67}">
      <dsp:nvSpPr>
        <dsp:cNvPr id="0" name=""/>
        <dsp:cNvSpPr/>
      </dsp:nvSpPr>
      <dsp:spPr>
        <a:xfrm>
          <a:off x="1872826" y="220133"/>
          <a:ext cx="4368800" cy="1517226"/>
        </a:xfrm>
        <a:prstGeom prst="ellipse">
          <a:avLst/>
        </a:prstGeom>
        <a:solidFill>
          <a:schemeClr val="accent5">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0E8F4F5-49E8-4D9E-B1BD-F74D614F0CAA}">
      <dsp:nvSpPr>
        <dsp:cNvPr id="0" name=""/>
        <dsp:cNvSpPr/>
      </dsp:nvSpPr>
      <dsp:spPr>
        <a:xfrm>
          <a:off x="3640666" y="3935306"/>
          <a:ext cx="846666" cy="541866"/>
        </a:xfrm>
        <a:prstGeom prst="downArrow">
          <a:avLst/>
        </a:prstGeom>
        <a:gradFill rotWithShape="0">
          <a:gsLst>
            <a:gs pos="0">
              <a:schemeClr val="accent5">
                <a:tint val="60000"/>
                <a:hueOff val="0"/>
                <a:satOff val="0"/>
                <a:lumOff val="0"/>
                <a:alphaOff val="0"/>
                <a:satMod val="103000"/>
                <a:lumMod val="102000"/>
                <a:tint val="94000"/>
              </a:schemeClr>
            </a:gs>
            <a:gs pos="50000">
              <a:schemeClr val="accent5">
                <a:tint val="60000"/>
                <a:hueOff val="0"/>
                <a:satOff val="0"/>
                <a:lumOff val="0"/>
                <a:alphaOff val="0"/>
                <a:satMod val="110000"/>
                <a:lumMod val="100000"/>
                <a:shade val="100000"/>
              </a:schemeClr>
            </a:gs>
            <a:gs pos="100000">
              <a:schemeClr val="accent5">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dsp:style>
    </dsp:sp>
    <dsp:sp modelId="{9DB62420-13AC-4DEB-8ACC-2C3688D25111}">
      <dsp:nvSpPr>
        <dsp:cNvPr id="0" name=""/>
        <dsp:cNvSpPr/>
      </dsp:nvSpPr>
      <dsp:spPr>
        <a:xfrm>
          <a:off x="2031999" y="4368800"/>
          <a:ext cx="4064000" cy="1016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en-US" sz="3600" kern="1200" dirty="0"/>
            <a:t>Good Standing</a:t>
          </a:r>
        </a:p>
      </dsp:txBody>
      <dsp:txXfrm>
        <a:off x="2031999" y="4368800"/>
        <a:ext cx="4064000" cy="1016000"/>
      </dsp:txXfrm>
    </dsp:sp>
    <dsp:sp modelId="{D0F482A8-44A6-40B0-8874-857DE79E4E71}">
      <dsp:nvSpPr>
        <dsp:cNvPr id="0" name=""/>
        <dsp:cNvSpPr/>
      </dsp:nvSpPr>
      <dsp:spPr>
        <a:xfrm>
          <a:off x="3461173" y="1854538"/>
          <a:ext cx="1524000" cy="1524000"/>
        </a:xfrm>
        <a:prstGeom prst="ellipse">
          <a:avLst/>
        </a:prstGeom>
        <a:solidFill>
          <a:srgbClr val="FF0000"/>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a:t>Minimum cumulative GPA of 2.0</a:t>
          </a:r>
        </a:p>
      </dsp:txBody>
      <dsp:txXfrm>
        <a:off x="3684358" y="2077723"/>
        <a:ext cx="1077630" cy="1077630"/>
      </dsp:txXfrm>
    </dsp:sp>
    <dsp:sp modelId="{8D69E75C-FB65-4939-8E87-7315112B5752}">
      <dsp:nvSpPr>
        <dsp:cNvPr id="0" name=""/>
        <dsp:cNvSpPr/>
      </dsp:nvSpPr>
      <dsp:spPr>
        <a:xfrm>
          <a:off x="2059808" y="362165"/>
          <a:ext cx="2004197" cy="1867220"/>
        </a:xfrm>
        <a:prstGeom prst="ellipse">
          <a:avLst/>
        </a:prstGeom>
        <a:solidFill>
          <a:schemeClr val="accent1">
            <a:lumMod val="5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a:t>Minimum of 66.67% of quarterly earned to attempted credits</a:t>
          </a:r>
        </a:p>
      </dsp:txBody>
      <dsp:txXfrm>
        <a:off x="2353316" y="635613"/>
        <a:ext cx="1417181" cy="1320324"/>
      </dsp:txXfrm>
    </dsp:sp>
    <dsp:sp modelId="{516DF0CE-12EC-4D43-8B4C-B642ABBEC16B}">
      <dsp:nvSpPr>
        <dsp:cNvPr id="0" name=""/>
        <dsp:cNvSpPr/>
      </dsp:nvSpPr>
      <dsp:spPr>
        <a:xfrm>
          <a:off x="3674787" y="75565"/>
          <a:ext cx="2031492" cy="2058329"/>
        </a:xfrm>
        <a:prstGeom prst="ellipse">
          <a:avLst/>
        </a:prstGeom>
        <a:solidFill>
          <a:schemeClr val="accent1">
            <a:lumMod val="5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a:t>Minimum of 66.67% of cumulative earned to attempted credits</a:t>
          </a:r>
        </a:p>
      </dsp:txBody>
      <dsp:txXfrm>
        <a:off x="3972292" y="377000"/>
        <a:ext cx="1436482" cy="1455459"/>
      </dsp:txXfrm>
    </dsp:sp>
    <dsp:sp modelId="{1C41C54C-B948-4B96-8FFF-45C5B29B4CD5}">
      <dsp:nvSpPr>
        <dsp:cNvPr id="0" name=""/>
        <dsp:cNvSpPr/>
      </dsp:nvSpPr>
      <dsp:spPr>
        <a:xfrm>
          <a:off x="1692337" y="25901"/>
          <a:ext cx="4741333" cy="3793066"/>
        </a:xfrm>
        <a:prstGeom prst="funnel">
          <a:avLst/>
        </a:prstGeom>
        <a:solidFill>
          <a:schemeClr val="lt1">
            <a:alpha val="4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E66043-D118-425F-AF12-7F6A28E4FB67}">
      <dsp:nvSpPr>
        <dsp:cNvPr id="0" name=""/>
        <dsp:cNvSpPr/>
      </dsp:nvSpPr>
      <dsp:spPr>
        <a:xfrm>
          <a:off x="1872826" y="220133"/>
          <a:ext cx="4368800" cy="1517226"/>
        </a:xfrm>
        <a:prstGeom prst="ellipse">
          <a:avLst/>
        </a:prstGeom>
        <a:solidFill>
          <a:schemeClr val="accent5">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0E8F4F5-49E8-4D9E-B1BD-F74D614F0CAA}">
      <dsp:nvSpPr>
        <dsp:cNvPr id="0" name=""/>
        <dsp:cNvSpPr/>
      </dsp:nvSpPr>
      <dsp:spPr>
        <a:xfrm>
          <a:off x="3640666" y="3935306"/>
          <a:ext cx="846666" cy="541866"/>
        </a:xfrm>
        <a:prstGeom prst="downArrow">
          <a:avLst/>
        </a:prstGeom>
        <a:gradFill rotWithShape="0">
          <a:gsLst>
            <a:gs pos="0">
              <a:schemeClr val="accent5">
                <a:tint val="60000"/>
                <a:hueOff val="0"/>
                <a:satOff val="0"/>
                <a:lumOff val="0"/>
                <a:alphaOff val="0"/>
                <a:satMod val="103000"/>
                <a:lumMod val="102000"/>
                <a:tint val="94000"/>
              </a:schemeClr>
            </a:gs>
            <a:gs pos="50000">
              <a:schemeClr val="accent5">
                <a:tint val="60000"/>
                <a:hueOff val="0"/>
                <a:satOff val="0"/>
                <a:lumOff val="0"/>
                <a:alphaOff val="0"/>
                <a:satMod val="110000"/>
                <a:lumMod val="100000"/>
                <a:shade val="100000"/>
              </a:schemeClr>
            </a:gs>
            <a:gs pos="100000">
              <a:schemeClr val="accent5">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dsp:style>
    </dsp:sp>
    <dsp:sp modelId="{9DB62420-13AC-4DEB-8ACC-2C3688D25111}">
      <dsp:nvSpPr>
        <dsp:cNvPr id="0" name=""/>
        <dsp:cNvSpPr/>
      </dsp:nvSpPr>
      <dsp:spPr>
        <a:xfrm>
          <a:off x="2031999" y="4368800"/>
          <a:ext cx="4064000" cy="1016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en-US" sz="3600" kern="1200" dirty="0"/>
            <a:t>Good Standing</a:t>
          </a:r>
        </a:p>
      </dsp:txBody>
      <dsp:txXfrm>
        <a:off x="2031999" y="4368800"/>
        <a:ext cx="4064000" cy="1016000"/>
      </dsp:txXfrm>
    </dsp:sp>
    <dsp:sp modelId="{5A3FDD26-4E1B-4105-8806-D0501FC2B153}">
      <dsp:nvSpPr>
        <dsp:cNvPr id="0" name=""/>
        <dsp:cNvSpPr/>
      </dsp:nvSpPr>
      <dsp:spPr>
        <a:xfrm>
          <a:off x="3461173" y="1854538"/>
          <a:ext cx="1524000" cy="1524000"/>
        </a:xfrm>
        <a:prstGeom prst="ellipse">
          <a:avLst/>
        </a:prstGeom>
        <a:solidFill>
          <a:srgbClr val="FF0000"/>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a:t>Minimum cumulative GPA of 2.0</a:t>
          </a:r>
        </a:p>
      </dsp:txBody>
      <dsp:txXfrm>
        <a:off x="3684358" y="2077723"/>
        <a:ext cx="1077630" cy="1077630"/>
      </dsp:txXfrm>
    </dsp:sp>
    <dsp:sp modelId="{303F6480-728A-4949-BCD1-FD5E557EEE62}">
      <dsp:nvSpPr>
        <dsp:cNvPr id="0" name=""/>
        <dsp:cNvSpPr/>
      </dsp:nvSpPr>
      <dsp:spPr>
        <a:xfrm>
          <a:off x="2524331" y="146146"/>
          <a:ext cx="2117415" cy="1935845"/>
        </a:xfrm>
        <a:prstGeom prst="ellipse">
          <a:avLst/>
        </a:prstGeom>
        <a:solidFill>
          <a:schemeClr val="accent1">
            <a:lumMod val="50000"/>
          </a:schemeClr>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a:t>Minimum of 100% of quarterly earned to attempted credits</a:t>
          </a:r>
        </a:p>
      </dsp:txBody>
      <dsp:txXfrm>
        <a:off x="2834419" y="429644"/>
        <a:ext cx="1497239" cy="1368849"/>
      </dsp:txXfrm>
    </dsp:sp>
    <dsp:sp modelId="{1C41C54C-B948-4B96-8FFF-45C5B29B4CD5}">
      <dsp:nvSpPr>
        <dsp:cNvPr id="0" name=""/>
        <dsp:cNvSpPr/>
      </dsp:nvSpPr>
      <dsp:spPr>
        <a:xfrm>
          <a:off x="1692337" y="25901"/>
          <a:ext cx="4741333" cy="3793066"/>
        </a:xfrm>
        <a:prstGeom prst="funnel">
          <a:avLst/>
        </a:prstGeom>
        <a:solidFill>
          <a:schemeClr val="lt1">
            <a:alpha val="4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B38D0A-E395-43CF-8501-E18551AAC2E8}">
      <dsp:nvSpPr>
        <dsp:cNvPr id="0" name=""/>
        <dsp:cNvSpPr/>
      </dsp:nvSpPr>
      <dsp:spPr>
        <a:xfrm>
          <a:off x="3251199" y="661"/>
          <a:ext cx="4876800" cy="2579687"/>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US" sz="1800" kern="1200" dirty="0"/>
            <a:t>Can only appeal once in your NWIC career.</a:t>
          </a:r>
        </a:p>
        <a:p>
          <a:pPr marL="171450" lvl="1" indent="-171450" algn="l" defTabSz="800100">
            <a:lnSpc>
              <a:spcPct val="90000"/>
            </a:lnSpc>
            <a:spcBef>
              <a:spcPct val="0"/>
            </a:spcBef>
            <a:spcAft>
              <a:spcPct val="15000"/>
            </a:spcAft>
            <a:buChar char="••"/>
          </a:pPr>
          <a:r>
            <a:rPr lang="en-US" sz="1800" kern="1200" dirty="0"/>
            <a:t>Suspension must be due to extraordinary circumstances such as medical emergencies.</a:t>
          </a:r>
        </a:p>
        <a:p>
          <a:pPr marL="171450" lvl="1" indent="-171450" algn="l" defTabSz="800100">
            <a:lnSpc>
              <a:spcPct val="90000"/>
            </a:lnSpc>
            <a:spcBef>
              <a:spcPct val="0"/>
            </a:spcBef>
            <a:spcAft>
              <a:spcPct val="15000"/>
            </a:spcAft>
            <a:buChar char="••"/>
          </a:pPr>
          <a:r>
            <a:rPr lang="en-US" sz="1800" kern="1200" dirty="0"/>
            <a:t>Must provide sufficient documentation.</a:t>
          </a:r>
        </a:p>
        <a:p>
          <a:pPr marL="171450" lvl="1" indent="-171450" algn="l" defTabSz="800100">
            <a:lnSpc>
              <a:spcPct val="90000"/>
            </a:lnSpc>
            <a:spcBef>
              <a:spcPct val="0"/>
            </a:spcBef>
            <a:spcAft>
              <a:spcPct val="15000"/>
            </a:spcAft>
            <a:buChar char="••"/>
          </a:pPr>
          <a:r>
            <a:rPr lang="en-US" sz="1800" kern="1200" dirty="0"/>
            <a:t>Cannot be approved if reinstated quarter would not result in a return to good standing.</a:t>
          </a:r>
        </a:p>
      </dsp:txBody>
      <dsp:txXfrm>
        <a:off x="3251199" y="323122"/>
        <a:ext cx="3909417" cy="1934765"/>
      </dsp:txXfrm>
    </dsp:sp>
    <dsp:sp modelId="{F13CD1F2-5AF0-43B2-BA14-654200F7885F}">
      <dsp:nvSpPr>
        <dsp:cNvPr id="0" name=""/>
        <dsp:cNvSpPr/>
      </dsp:nvSpPr>
      <dsp:spPr>
        <a:xfrm>
          <a:off x="0" y="661"/>
          <a:ext cx="3251200" cy="257968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a:t>Appeal</a:t>
          </a:r>
        </a:p>
      </dsp:txBody>
      <dsp:txXfrm>
        <a:off x="125930" y="126591"/>
        <a:ext cx="2999340" cy="2327827"/>
      </dsp:txXfrm>
    </dsp:sp>
    <dsp:sp modelId="{69765687-CB94-4D29-8F13-2723C2A50066}">
      <dsp:nvSpPr>
        <dsp:cNvPr id="0" name=""/>
        <dsp:cNvSpPr/>
      </dsp:nvSpPr>
      <dsp:spPr>
        <a:xfrm>
          <a:off x="3251199" y="2838317"/>
          <a:ext cx="4876800" cy="2579687"/>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r>
            <a:rPr lang="en-US" sz="2200" kern="1200" dirty="0"/>
            <a:t>Must complete a minimum of 6 credits on your own.</a:t>
          </a:r>
        </a:p>
        <a:p>
          <a:pPr marL="228600" lvl="1" indent="-228600" algn="l" defTabSz="977900">
            <a:lnSpc>
              <a:spcPct val="90000"/>
            </a:lnSpc>
            <a:spcBef>
              <a:spcPct val="0"/>
            </a:spcBef>
            <a:spcAft>
              <a:spcPct val="15000"/>
            </a:spcAft>
            <a:buChar char="••"/>
          </a:pPr>
          <a:r>
            <a:rPr lang="en-US" sz="2200" kern="1200" dirty="0"/>
            <a:t>It may take more than 6 credits to reach the 66.67% cumulative completion rate, or minimum GPA.</a:t>
          </a:r>
        </a:p>
      </dsp:txBody>
      <dsp:txXfrm>
        <a:off x="3251199" y="3160778"/>
        <a:ext cx="3909417" cy="1934765"/>
      </dsp:txXfrm>
    </dsp:sp>
    <dsp:sp modelId="{86DF8839-04BA-45AA-B49A-C979D4C64CE4}">
      <dsp:nvSpPr>
        <dsp:cNvPr id="0" name=""/>
        <dsp:cNvSpPr/>
      </dsp:nvSpPr>
      <dsp:spPr>
        <a:xfrm>
          <a:off x="0" y="2838317"/>
          <a:ext cx="3251200" cy="257968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r>
            <a:rPr lang="en-US" sz="6500" kern="1200" dirty="0"/>
            <a:t>Earn</a:t>
          </a:r>
        </a:p>
      </dsp:txBody>
      <dsp:txXfrm>
        <a:off x="125930" y="2964247"/>
        <a:ext cx="2999340" cy="2327827"/>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architecture">
  <dgm:title val="Architecture Layout"/>
  <dgm:desc val="Use to show hierarchical relationships that build from the bottom up. This layout works well for showing architectural components or objects that build on other objects."/>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6.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7.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8.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9.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22726" y="0"/>
            <a:ext cx="3078163" cy="469900"/>
          </a:xfrm>
          <a:prstGeom prst="rect">
            <a:avLst/>
          </a:prstGeom>
        </p:spPr>
        <p:txBody>
          <a:bodyPr vert="horz" lIns="91440" tIns="45720" rIns="91440" bIns="45720" rtlCol="0"/>
          <a:lstStyle>
            <a:lvl1pPr algn="r">
              <a:defRPr sz="1200"/>
            </a:lvl1pPr>
          </a:lstStyle>
          <a:p>
            <a:fld id="{E34263A3-EE38-4503-B261-7DD2342958BB}" type="datetimeFigureOut">
              <a:rPr lang="en-US" smtClean="0"/>
              <a:t>7/19/2021</a:t>
            </a:fld>
            <a:endParaRPr lang="en-US"/>
          </a:p>
        </p:txBody>
      </p:sp>
      <p:sp>
        <p:nvSpPr>
          <p:cNvPr id="4" name="Footer Placeholder 3"/>
          <p:cNvSpPr>
            <a:spLocks noGrp="1"/>
          </p:cNvSpPr>
          <p:nvPr>
            <p:ph type="ftr" sz="quarter" idx="2"/>
          </p:nvPr>
        </p:nvSpPr>
        <p:spPr>
          <a:xfrm>
            <a:off x="1"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22726" y="8918575"/>
            <a:ext cx="3078163" cy="469900"/>
          </a:xfrm>
          <a:prstGeom prst="rect">
            <a:avLst/>
          </a:prstGeom>
        </p:spPr>
        <p:txBody>
          <a:bodyPr vert="horz" lIns="91440" tIns="45720" rIns="91440" bIns="45720" rtlCol="0" anchor="b"/>
          <a:lstStyle>
            <a:lvl1pPr algn="r">
              <a:defRPr sz="1200"/>
            </a:lvl1pPr>
          </a:lstStyle>
          <a:p>
            <a:fld id="{C8E06128-89D6-4900-8F46-B64EB966E421}" type="slidenum">
              <a:rPr lang="en-US" smtClean="0"/>
              <a:t>‹#›</a:t>
            </a:fld>
            <a:endParaRPr lang="en-US"/>
          </a:p>
        </p:txBody>
      </p:sp>
    </p:spTree>
    <p:extLst>
      <p:ext uri="{BB962C8B-B14F-4D97-AF65-F5344CB8AC3E}">
        <p14:creationId xmlns:p14="http://schemas.microsoft.com/office/powerpoint/2010/main" val="42403155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6" y="0"/>
            <a:ext cx="3078163" cy="469900"/>
          </a:xfrm>
          <a:prstGeom prst="rect">
            <a:avLst/>
          </a:prstGeom>
        </p:spPr>
        <p:txBody>
          <a:bodyPr vert="horz" lIns="91440" tIns="45720" rIns="91440" bIns="45720" rtlCol="0"/>
          <a:lstStyle>
            <a:lvl1pPr algn="r">
              <a:defRPr sz="1200"/>
            </a:lvl1pPr>
          </a:lstStyle>
          <a:p>
            <a:fld id="{3B7C0537-7BCC-4114-A3DF-710A09A56A93}" type="datetimeFigureOut">
              <a:rPr lang="en-US" smtClean="0"/>
              <a:t>7/19/2021</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4" y="4518026"/>
            <a:ext cx="5683250" cy="369728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6" y="8918575"/>
            <a:ext cx="3078163" cy="469900"/>
          </a:xfrm>
          <a:prstGeom prst="rect">
            <a:avLst/>
          </a:prstGeom>
        </p:spPr>
        <p:txBody>
          <a:bodyPr vert="horz" lIns="91440" tIns="45720" rIns="91440" bIns="45720" rtlCol="0" anchor="b"/>
          <a:lstStyle>
            <a:lvl1pPr algn="r">
              <a:defRPr sz="1200"/>
            </a:lvl1pPr>
          </a:lstStyle>
          <a:p>
            <a:fld id="{AF5C9737-2923-4D4C-8C08-BECCD73C1459}" type="slidenum">
              <a:rPr lang="en-US" smtClean="0"/>
              <a:t>‹#›</a:t>
            </a:fld>
            <a:endParaRPr lang="en-US"/>
          </a:p>
        </p:txBody>
      </p:sp>
    </p:spTree>
    <p:extLst>
      <p:ext uri="{BB962C8B-B14F-4D97-AF65-F5344CB8AC3E}">
        <p14:creationId xmlns:p14="http://schemas.microsoft.com/office/powerpoint/2010/main" val="3243559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C9737-2923-4D4C-8C08-BECCD73C1459}" type="slidenum">
              <a:rPr lang="en-US" smtClean="0"/>
              <a:t>1</a:t>
            </a:fld>
            <a:endParaRPr lang="en-US"/>
          </a:p>
        </p:txBody>
      </p:sp>
    </p:spTree>
    <p:extLst>
      <p:ext uri="{BB962C8B-B14F-4D97-AF65-F5344CB8AC3E}">
        <p14:creationId xmlns:p14="http://schemas.microsoft.com/office/powerpoint/2010/main" val="1207739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C9737-2923-4D4C-8C08-BECCD73C1459}" type="slidenum">
              <a:rPr lang="en-US" smtClean="0"/>
              <a:t>9</a:t>
            </a:fld>
            <a:endParaRPr lang="en-US"/>
          </a:p>
        </p:txBody>
      </p:sp>
    </p:spTree>
    <p:extLst>
      <p:ext uri="{BB962C8B-B14F-4D97-AF65-F5344CB8AC3E}">
        <p14:creationId xmlns:p14="http://schemas.microsoft.com/office/powerpoint/2010/main" val="28663093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F5C9737-2923-4D4C-8C08-BECCD73C1459}" type="slidenum">
              <a:rPr lang="en-US" smtClean="0"/>
              <a:t>10</a:t>
            </a:fld>
            <a:endParaRPr lang="en-US"/>
          </a:p>
        </p:txBody>
      </p:sp>
    </p:spTree>
    <p:extLst>
      <p:ext uri="{BB962C8B-B14F-4D97-AF65-F5344CB8AC3E}">
        <p14:creationId xmlns:p14="http://schemas.microsoft.com/office/powerpoint/2010/main" val="2320948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CC5A120-F730-4F57-A98F-70BCE46DA092}"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435BF-1832-4BC4-904E-E7D294871242}" type="slidenum">
              <a:rPr lang="en-US" smtClean="0"/>
              <a:t>‹#›</a:t>
            </a:fld>
            <a:endParaRPr lang="en-US"/>
          </a:p>
        </p:txBody>
      </p:sp>
    </p:spTree>
    <p:extLst>
      <p:ext uri="{BB962C8B-B14F-4D97-AF65-F5344CB8AC3E}">
        <p14:creationId xmlns:p14="http://schemas.microsoft.com/office/powerpoint/2010/main" val="4003270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C5A120-F730-4F57-A98F-70BCE46DA092}"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435BF-1832-4BC4-904E-E7D294871242}" type="slidenum">
              <a:rPr lang="en-US" smtClean="0"/>
              <a:t>‹#›</a:t>
            </a:fld>
            <a:endParaRPr lang="en-US"/>
          </a:p>
        </p:txBody>
      </p:sp>
    </p:spTree>
    <p:extLst>
      <p:ext uri="{BB962C8B-B14F-4D97-AF65-F5344CB8AC3E}">
        <p14:creationId xmlns:p14="http://schemas.microsoft.com/office/powerpoint/2010/main" val="2224888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C5A120-F730-4F57-A98F-70BCE46DA092}"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435BF-1832-4BC4-904E-E7D294871242}" type="slidenum">
              <a:rPr lang="en-US" smtClean="0"/>
              <a:t>‹#›</a:t>
            </a:fld>
            <a:endParaRPr lang="en-US"/>
          </a:p>
        </p:txBody>
      </p:sp>
    </p:spTree>
    <p:extLst>
      <p:ext uri="{BB962C8B-B14F-4D97-AF65-F5344CB8AC3E}">
        <p14:creationId xmlns:p14="http://schemas.microsoft.com/office/powerpoint/2010/main" val="1890118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CC5A120-F730-4F57-A98F-70BCE46DA092}"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435BF-1832-4BC4-904E-E7D294871242}" type="slidenum">
              <a:rPr lang="en-US" smtClean="0"/>
              <a:t>‹#›</a:t>
            </a:fld>
            <a:endParaRPr lang="en-US"/>
          </a:p>
        </p:txBody>
      </p:sp>
    </p:spTree>
    <p:extLst>
      <p:ext uri="{BB962C8B-B14F-4D97-AF65-F5344CB8AC3E}">
        <p14:creationId xmlns:p14="http://schemas.microsoft.com/office/powerpoint/2010/main" val="3456299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CC5A120-F730-4F57-A98F-70BCE46DA092}" type="datetimeFigureOut">
              <a:rPr lang="en-US" smtClean="0"/>
              <a:t>7/19/2021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7435BF-1832-4BC4-904E-E7D294871242}" type="slidenum">
              <a:rPr lang="en-US" smtClean="0"/>
              <a:t>‹#›</a:t>
            </a:fld>
            <a:endParaRPr lang="en-US"/>
          </a:p>
        </p:txBody>
      </p:sp>
    </p:spTree>
    <p:extLst>
      <p:ext uri="{BB962C8B-B14F-4D97-AF65-F5344CB8AC3E}">
        <p14:creationId xmlns:p14="http://schemas.microsoft.com/office/powerpoint/2010/main" val="3193540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CC5A120-F730-4F57-A98F-70BCE46DA092}" type="datetimeFigureOut">
              <a:rPr lang="en-US" smtClean="0"/>
              <a:t>7/19/2021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7435BF-1832-4BC4-904E-E7D294871242}" type="slidenum">
              <a:rPr lang="en-US" smtClean="0"/>
              <a:t>‹#›</a:t>
            </a:fld>
            <a:endParaRPr lang="en-US"/>
          </a:p>
        </p:txBody>
      </p:sp>
    </p:spTree>
    <p:extLst>
      <p:ext uri="{BB962C8B-B14F-4D97-AF65-F5344CB8AC3E}">
        <p14:creationId xmlns:p14="http://schemas.microsoft.com/office/powerpoint/2010/main" val="114360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CC5A120-F730-4F57-A98F-70BCE46DA092}" type="datetimeFigureOut">
              <a:rPr lang="en-US" smtClean="0"/>
              <a:t>7/19/2021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7435BF-1832-4BC4-904E-E7D294871242}" type="slidenum">
              <a:rPr lang="en-US" smtClean="0"/>
              <a:t>‹#›</a:t>
            </a:fld>
            <a:endParaRPr lang="en-US"/>
          </a:p>
        </p:txBody>
      </p:sp>
    </p:spTree>
    <p:extLst>
      <p:ext uri="{BB962C8B-B14F-4D97-AF65-F5344CB8AC3E}">
        <p14:creationId xmlns:p14="http://schemas.microsoft.com/office/powerpoint/2010/main" val="197538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CC5A120-F730-4F57-A98F-70BCE46DA092}" type="datetimeFigureOut">
              <a:rPr lang="en-US" smtClean="0"/>
              <a:t>7/19/2021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7435BF-1832-4BC4-904E-E7D294871242}" type="slidenum">
              <a:rPr lang="en-US" smtClean="0"/>
              <a:t>‹#›</a:t>
            </a:fld>
            <a:endParaRPr lang="en-US"/>
          </a:p>
        </p:txBody>
      </p:sp>
    </p:spTree>
    <p:extLst>
      <p:ext uri="{BB962C8B-B14F-4D97-AF65-F5344CB8AC3E}">
        <p14:creationId xmlns:p14="http://schemas.microsoft.com/office/powerpoint/2010/main" val="402462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C5A120-F730-4F57-A98F-70BCE46DA092}" type="datetimeFigureOut">
              <a:rPr lang="en-US" smtClean="0"/>
              <a:t>7/19/2021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7435BF-1832-4BC4-904E-E7D294871242}" type="slidenum">
              <a:rPr lang="en-US" smtClean="0"/>
              <a:t>‹#›</a:t>
            </a:fld>
            <a:endParaRPr lang="en-US"/>
          </a:p>
        </p:txBody>
      </p:sp>
    </p:spTree>
    <p:extLst>
      <p:ext uri="{BB962C8B-B14F-4D97-AF65-F5344CB8AC3E}">
        <p14:creationId xmlns:p14="http://schemas.microsoft.com/office/powerpoint/2010/main" val="2601254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CC5A120-F730-4F57-A98F-70BCE46DA092}" type="datetimeFigureOut">
              <a:rPr lang="en-US" smtClean="0"/>
              <a:t>7/19/2021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7435BF-1832-4BC4-904E-E7D294871242}" type="slidenum">
              <a:rPr lang="en-US" smtClean="0"/>
              <a:t>‹#›</a:t>
            </a:fld>
            <a:endParaRPr lang="en-US"/>
          </a:p>
        </p:txBody>
      </p:sp>
    </p:spTree>
    <p:extLst>
      <p:ext uri="{BB962C8B-B14F-4D97-AF65-F5344CB8AC3E}">
        <p14:creationId xmlns:p14="http://schemas.microsoft.com/office/powerpoint/2010/main" val="3604340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CC5A120-F730-4F57-A98F-70BCE46DA092}" type="datetimeFigureOut">
              <a:rPr lang="en-US" smtClean="0"/>
              <a:t>7/19/2021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7435BF-1832-4BC4-904E-E7D294871242}" type="slidenum">
              <a:rPr lang="en-US" smtClean="0"/>
              <a:t>‹#›</a:t>
            </a:fld>
            <a:endParaRPr lang="en-US"/>
          </a:p>
        </p:txBody>
      </p:sp>
    </p:spTree>
    <p:extLst>
      <p:ext uri="{BB962C8B-B14F-4D97-AF65-F5344CB8AC3E}">
        <p14:creationId xmlns:p14="http://schemas.microsoft.com/office/powerpoint/2010/main" val="705879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C5A120-F730-4F57-A98F-70BCE46DA092}" type="datetimeFigureOut">
              <a:rPr lang="en-US" smtClean="0"/>
              <a:t>7/19/2021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7435BF-1832-4BC4-904E-E7D294871242}" type="slidenum">
              <a:rPr lang="en-US" smtClean="0"/>
              <a:t>‹#›</a:t>
            </a:fld>
            <a:endParaRPr lang="en-US"/>
          </a:p>
        </p:txBody>
      </p:sp>
    </p:spTree>
    <p:extLst>
      <p:ext uri="{BB962C8B-B14F-4D97-AF65-F5344CB8AC3E}">
        <p14:creationId xmlns:p14="http://schemas.microsoft.com/office/powerpoint/2010/main" val="2258384557"/>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8" Type="http://schemas.openxmlformats.org/officeDocument/2006/relationships/diagramData" Target="../diagrams/data12.xml"/><Relationship Id="rId3" Type="http://schemas.openxmlformats.org/officeDocument/2006/relationships/diagramData" Target="../diagrams/data11.xml"/><Relationship Id="rId7" Type="http://schemas.microsoft.com/office/2007/relationships/diagramDrawing" Target="../diagrams/drawing11.xml"/><Relationship Id="rId12" Type="http://schemas.microsoft.com/office/2007/relationships/diagramDrawing" Target="../diagrams/drawing12.xml"/><Relationship Id="rId2" Type="http://schemas.openxmlformats.org/officeDocument/2006/relationships/hyperlink" Target="https://www.nwic.edu/student-life/northwest-indian-college-financial-aid/" TargetMode="External"/><Relationship Id="rId1" Type="http://schemas.openxmlformats.org/officeDocument/2006/relationships/slideLayout" Target="../slideLayouts/slideLayout2.xml"/><Relationship Id="rId6" Type="http://schemas.openxmlformats.org/officeDocument/2006/relationships/diagramColors" Target="../diagrams/colors11.xml"/><Relationship Id="rId11" Type="http://schemas.openxmlformats.org/officeDocument/2006/relationships/diagramColors" Target="../diagrams/colors12.xml"/><Relationship Id="rId5" Type="http://schemas.openxmlformats.org/officeDocument/2006/relationships/diagramQuickStyle" Target="../diagrams/quickStyle11.xml"/><Relationship Id="rId10" Type="http://schemas.openxmlformats.org/officeDocument/2006/relationships/diagramQuickStyle" Target="../diagrams/quickStyle12.xml"/><Relationship Id="rId4" Type="http://schemas.openxmlformats.org/officeDocument/2006/relationships/diagramLayout" Target="../diagrams/layout11.xml"/><Relationship Id="rId9" Type="http://schemas.openxmlformats.org/officeDocument/2006/relationships/diagramLayout" Target="../diagrams/layout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hyperlink" Target="https://studentaid.gov"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sz="11500" dirty="0">
                <a:latin typeface="Tw Cen MT Condensed Extra Bold" panose="020B0803020202020204" pitchFamily="34" charset="0"/>
              </a:rPr>
              <a:t>Financial Aid</a:t>
            </a:r>
          </a:p>
        </p:txBody>
      </p:sp>
      <p:sp>
        <p:nvSpPr>
          <p:cNvPr id="6" name="Subtitle 5"/>
          <p:cNvSpPr>
            <a:spLocks noGrp="1"/>
          </p:cNvSpPr>
          <p:nvPr>
            <p:ph type="subTitle" idx="1"/>
          </p:nvPr>
        </p:nvSpPr>
        <p:spPr>
          <a:xfrm>
            <a:off x="1524000" y="3602038"/>
            <a:ext cx="9144000" cy="2757198"/>
          </a:xfrm>
        </p:spPr>
        <p:txBody>
          <a:bodyPr>
            <a:noAutofit/>
          </a:bodyPr>
          <a:lstStyle/>
          <a:p>
            <a:pPr>
              <a:spcBef>
                <a:spcPts val="0"/>
              </a:spcBef>
            </a:pPr>
            <a:r>
              <a:rPr lang="en-US" sz="4800" dirty="0">
                <a:latin typeface="Tw Cen MT" panose="020B0602020104020603" pitchFamily="34" charset="0"/>
              </a:rPr>
              <a:t>Where is my money?</a:t>
            </a:r>
          </a:p>
        </p:txBody>
      </p:sp>
    </p:spTree>
    <p:extLst>
      <p:ext uri="{BB962C8B-B14F-4D97-AF65-F5344CB8AC3E}">
        <p14:creationId xmlns:p14="http://schemas.microsoft.com/office/powerpoint/2010/main" val="420220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991" y="192771"/>
            <a:ext cx="9774382" cy="1325563"/>
          </a:xfrm>
        </p:spPr>
        <p:txBody>
          <a:bodyPr>
            <a:noAutofit/>
          </a:bodyPr>
          <a:lstStyle/>
          <a:p>
            <a:r>
              <a:rPr lang="en-US" sz="6000" dirty="0">
                <a:latin typeface="Tw Cen MT Condensed Extra Bold" panose="020B0803020202020204" pitchFamily="34" charset="0"/>
              </a:rPr>
              <a:t>1. Donor-Managed</a:t>
            </a:r>
          </a:p>
        </p:txBody>
      </p:sp>
      <p:graphicFrame>
        <p:nvGraphicFramePr>
          <p:cNvPr id="4" name="Diagram 3"/>
          <p:cNvGraphicFramePr/>
          <p:nvPr>
            <p:extLst>
              <p:ext uri="{D42A27DB-BD31-4B8C-83A1-F6EECF244321}">
                <p14:modId xmlns:p14="http://schemas.microsoft.com/office/powerpoint/2010/main" val="3929915693"/>
              </p:ext>
            </p:extLst>
          </p:nvPr>
        </p:nvGraphicFramePr>
        <p:xfrm>
          <a:off x="443345" y="590465"/>
          <a:ext cx="11277600" cy="54178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238991" y="4992745"/>
            <a:ext cx="8261928" cy="1754326"/>
          </a:xfrm>
          <a:prstGeom prst="rect">
            <a:avLst/>
          </a:prstGeom>
          <a:noFill/>
        </p:spPr>
        <p:txBody>
          <a:bodyPr wrap="square" numCol="2" rtlCol="0">
            <a:spAutoFit/>
          </a:bodyPr>
          <a:lstStyle/>
          <a:p>
            <a:r>
              <a:rPr lang="en-US" sz="2400" dirty="0"/>
              <a:t>Funds in this category are:</a:t>
            </a:r>
          </a:p>
          <a:p>
            <a:pPr marL="342900" indent="-342900">
              <a:buFont typeface="Arial" panose="020B0604020202020204" pitchFamily="34" charset="0"/>
              <a:buChar char="•"/>
            </a:pPr>
            <a:r>
              <a:rPr lang="en-US" sz="2400" dirty="0"/>
              <a:t>AICF Full Circle</a:t>
            </a:r>
          </a:p>
          <a:p>
            <a:pPr marL="342900" indent="-342900">
              <a:buFont typeface="Arial" panose="020B0604020202020204" pitchFamily="34" charset="0"/>
              <a:buChar char="•"/>
            </a:pPr>
            <a:r>
              <a:rPr lang="en-US" sz="2400" dirty="0" err="1"/>
              <a:t>Cobell</a:t>
            </a:r>
            <a:endParaRPr lang="en-US" sz="2400" dirty="0"/>
          </a:p>
          <a:p>
            <a:pPr marL="342900" indent="-342900">
              <a:buFont typeface="Arial" panose="020B0604020202020204" pitchFamily="34" charset="0"/>
              <a:buChar char="•"/>
            </a:pPr>
            <a:r>
              <a:rPr lang="en-US" sz="2400" dirty="0"/>
              <a:t>AIS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Tribal Higher Ed</a:t>
            </a:r>
          </a:p>
          <a:p>
            <a:pPr marL="342900" indent="-342900">
              <a:buFont typeface="Arial" panose="020B0604020202020204" pitchFamily="34" charset="0"/>
              <a:buChar char="•"/>
            </a:pPr>
            <a:r>
              <a:rPr lang="en-US" sz="2400" dirty="0"/>
              <a:t>Outside Scholarships</a:t>
            </a:r>
          </a:p>
          <a:p>
            <a:pPr marL="342900" indent="-342900">
              <a:buAutoNum type="arabicPeriod"/>
            </a:pPr>
            <a:endParaRPr lang="en-US" dirty="0"/>
          </a:p>
          <a:p>
            <a:pPr marL="342900" indent="-342900">
              <a:buAutoNum type="arabicPeriod"/>
            </a:pPr>
            <a:endParaRPr lang="en-US" dirty="0"/>
          </a:p>
        </p:txBody>
      </p:sp>
    </p:spTree>
    <p:extLst>
      <p:ext uri="{BB962C8B-B14F-4D97-AF65-F5344CB8AC3E}">
        <p14:creationId xmlns:p14="http://schemas.microsoft.com/office/powerpoint/2010/main" val="3469715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12192000" cy="1325563"/>
          </a:xfrm>
          <a:solidFill>
            <a:schemeClr val="accent1">
              <a:lumMod val="60000"/>
              <a:lumOff val="40000"/>
            </a:schemeClr>
          </a:solidFill>
        </p:spPr>
        <p:txBody>
          <a:bodyPr vert="horz" lIns="91440" tIns="45720" rIns="91440" bIns="45720" rtlCol="0" anchor="ctr">
            <a:noAutofit/>
          </a:bodyPr>
          <a:lstStyle/>
          <a:p>
            <a:pPr algn="ctr"/>
            <a:r>
              <a:rPr lang="en-US" sz="5400" dirty="0">
                <a:latin typeface="Tw Cen MT Condensed Extra Bold" panose="020B0803020202020204" pitchFamily="34" charset="0"/>
              </a:rPr>
              <a:t>Cost of Attendance (Budget) &amp; Unmet Need</a:t>
            </a:r>
          </a:p>
        </p:txBody>
      </p:sp>
      <p:graphicFrame>
        <p:nvGraphicFramePr>
          <p:cNvPr id="5" name="Diagram 4"/>
          <p:cNvGraphicFramePr/>
          <p:nvPr>
            <p:extLst>
              <p:ext uri="{D42A27DB-BD31-4B8C-83A1-F6EECF244321}">
                <p14:modId xmlns:p14="http://schemas.microsoft.com/office/powerpoint/2010/main" val="741723088"/>
              </p:ext>
            </p:extLst>
          </p:nvPr>
        </p:nvGraphicFramePr>
        <p:xfrm>
          <a:off x="-956861" y="1815152"/>
          <a:ext cx="7562377" cy="49200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p:cNvSpPr txBox="1"/>
          <p:nvPr/>
        </p:nvSpPr>
        <p:spPr>
          <a:xfrm>
            <a:off x="518615" y="1491986"/>
            <a:ext cx="4926842" cy="646331"/>
          </a:xfrm>
          <a:prstGeom prst="rect">
            <a:avLst/>
          </a:prstGeom>
          <a:noFill/>
        </p:spPr>
        <p:txBody>
          <a:bodyPr wrap="square" rtlCol="0" anchor="t">
            <a:spAutoFit/>
          </a:bodyPr>
          <a:lstStyle/>
          <a:p>
            <a:r>
              <a:rPr lang="en-US"/>
              <a:t>21-22 </a:t>
            </a:r>
            <a:r>
              <a:rPr lang="en-US" dirty="0"/>
              <a:t>budget model of a full-time independent student not living with relative</a:t>
            </a:r>
          </a:p>
        </p:txBody>
      </p:sp>
      <p:sp>
        <p:nvSpPr>
          <p:cNvPr id="11" name="TextBox 10"/>
          <p:cNvSpPr txBox="1"/>
          <p:nvPr/>
        </p:nvSpPr>
        <p:spPr>
          <a:xfrm>
            <a:off x="1343545" y="6488668"/>
            <a:ext cx="2961564" cy="369332"/>
          </a:xfrm>
          <a:prstGeom prst="rect">
            <a:avLst/>
          </a:prstGeom>
          <a:noFill/>
        </p:spPr>
        <p:txBody>
          <a:bodyPr wrap="square" rtlCol="0" anchor="t">
            <a:spAutoFit/>
          </a:bodyPr>
          <a:lstStyle/>
          <a:p>
            <a:r>
              <a:rPr lang="en-US" dirty="0"/>
              <a:t>Total </a:t>
            </a:r>
            <a:r>
              <a:rPr lang="en-US"/>
              <a:t>for 2021-2022: $22,278</a:t>
            </a:r>
            <a:endParaRPr lang="en-US" dirty="0"/>
          </a:p>
        </p:txBody>
      </p:sp>
      <p:sp>
        <p:nvSpPr>
          <p:cNvPr id="23" name="Rectangle 22"/>
          <p:cNvSpPr/>
          <p:nvPr/>
        </p:nvSpPr>
        <p:spPr>
          <a:xfrm>
            <a:off x="5295331" y="1978059"/>
            <a:ext cx="6896669" cy="8734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Cost of Attendance</a:t>
            </a:r>
          </a:p>
        </p:txBody>
      </p:sp>
      <p:sp>
        <p:nvSpPr>
          <p:cNvPr id="24" name="Rectangle 23"/>
          <p:cNvSpPr/>
          <p:nvPr/>
        </p:nvSpPr>
        <p:spPr>
          <a:xfrm>
            <a:off x="6987653" y="3158235"/>
            <a:ext cx="5204345" cy="87345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Estimated Family Contribution</a:t>
            </a:r>
          </a:p>
        </p:txBody>
      </p:sp>
      <p:sp>
        <p:nvSpPr>
          <p:cNvPr id="25" name="Rectangle 24"/>
          <p:cNvSpPr/>
          <p:nvPr/>
        </p:nvSpPr>
        <p:spPr>
          <a:xfrm>
            <a:off x="8270543" y="4371305"/>
            <a:ext cx="3921456" cy="7739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Awards</a:t>
            </a:r>
          </a:p>
        </p:txBody>
      </p:sp>
      <p:sp>
        <p:nvSpPr>
          <p:cNvPr id="26" name="Rectangle 25"/>
          <p:cNvSpPr/>
          <p:nvPr/>
        </p:nvSpPr>
        <p:spPr>
          <a:xfrm>
            <a:off x="9485194" y="5742484"/>
            <a:ext cx="2706806" cy="7687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Unmet Need</a:t>
            </a:r>
          </a:p>
        </p:txBody>
      </p:sp>
      <p:sp>
        <p:nvSpPr>
          <p:cNvPr id="31" name="Rectangle 30"/>
          <p:cNvSpPr/>
          <p:nvPr/>
        </p:nvSpPr>
        <p:spPr>
          <a:xfrm>
            <a:off x="5295331" y="5474841"/>
            <a:ext cx="6896669" cy="4571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3" name="Rectangle 32"/>
          <p:cNvSpPr/>
          <p:nvPr/>
        </p:nvSpPr>
        <p:spPr>
          <a:xfrm flipV="1">
            <a:off x="6032309" y="3576418"/>
            <a:ext cx="764275" cy="4571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4" name="Rectangle 33"/>
          <p:cNvSpPr/>
          <p:nvPr/>
        </p:nvSpPr>
        <p:spPr>
          <a:xfrm flipV="1">
            <a:off x="7281079" y="4735395"/>
            <a:ext cx="764275" cy="4571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04605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12192000" cy="1325563"/>
          </a:xfrm>
          <a:solidFill>
            <a:schemeClr val="accent1">
              <a:lumMod val="60000"/>
              <a:lumOff val="40000"/>
            </a:schemeClr>
          </a:solidFill>
        </p:spPr>
        <p:txBody>
          <a:bodyPr vert="horz" lIns="91440" tIns="45720" rIns="91440" bIns="45720" rtlCol="0" anchor="ctr">
            <a:noAutofit/>
          </a:bodyPr>
          <a:lstStyle/>
          <a:p>
            <a:pPr algn="ctr"/>
            <a:r>
              <a:rPr lang="en-US" sz="5400" dirty="0">
                <a:latin typeface="Tw Cen MT Condensed Extra Bold" panose="020B0803020202020204" pitchFamily="34" charset="0"/>
              </a:rPr>
              <a:t>Satisfactory Academic Progress (Federal)</a:t>
            </a:r>
          </a:p>
        </p:txBody>
      </p:sp>
      <p:graphicFrame>
        <p:nvGraphicFramePr>
          <p:cNvPr id="2" name="Diagram 1"/>
          <p:cNvGraphicFramePr/>
          <p:nvPr>
            <p:extLst>
              <p:ext uri="{D42A27DB-BD31-4B8C-83A1-F6EECF244321}">
                <p14:modId xmlns:p14="http://schemas.microsoft.com/office/powerpoint/2010/main" val="3239009449"/>
              </p:ext>
            </p:extLst>
          </p:nvPr>
        </p:nvGraphicFramePr>
        <p:xfrm>
          <a:off x="-1379940" y="1616753"/>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5522791" y="1492466"/>
            <a:ext cx="6096000" cy="2554545"/>
          </a:xfrm>
          <a:prstGeom prst="rect">
            <a:avLst/>
          </a:prstGeom>
        </p:spPr>
        <p:txBody>
          <a:bodyPr>
            <a:spAutoFit/>
          </a:bodyPr>
          <a:lstStyle/>
          <a:p>
            <a:pPr>
              <a:defRPr/>
            </a:pPr>
            <a:r>
              <a:rPr lang="en-US" altLang="en-US" dirty="0">
                <a:solidFill>
                  <a:sysClr val="windowText" lastClr="000000"/>
                </a:solidFill>
                <a:latin typeface="Arial" charset="0"/>
                <a:cs typeface="Arial" charset="0"/>
              </a:rPr>
              <a:t>Students must satisfy a quantitative (pace) requirement </a:t>
            </a:r>
            <a:r>
              <a:rPr lang="en-US" altLang="en-US" b="1" u="sng" dirty="0">
                <a:solidFill>
                  <a:sysClr val="windowText" lastClr="000000"/>
                </a:solidFill>
                <a:latin typeface="Arial" charset="0"/>
                <a:cs typeface="Arial" charset="0"/>
              </a:rPr>
              <a:t>and</a:t>
            </a:r>
            <a:r>
              <a:rPr lang="en-US" altLang="en-US" dirty="0">
                <a:solidFill>
                  <a:sysClr val="windowText" lastClr="000000"/>
                </a:solidFill>
                <a:latin typeface="Arial" charset="0"/>
                <a:cs typeface="Arial" charset="0"/>
              </a:rPr>
              <a:t> a qualitative requirement (GPA) in order to remain eligible for federal aid. This is called satisfactory academic progress.</a:t>
            </a:r>
          </a:p>
          <a:p>
            <a:pPr>
              <a:defRPr/>
            </a:pPr>
            <a:endParaRPr lang="en-US" altLang="en-US" dirty="0">
              <a:solidFill>
                <a:sysClr val="windowText" lastClr="000000"/>
              </a:solidFill>
              <a:latin typeface="Arial" charset="0"/>
              <a:cs typeface="Arial" charset="0"/>
            </a:endParaRPr>
          </a:p>
          <a:p>
            <a:pPr>
              <a:defRPr/>
            </a:pPr>
            <a:r>
              <a:rPr lang="en-US" altLang="en-US" dirty="0">
                <a:solidFill>
                  <a:sysClr val="windowText" lastClr="000000"/>
                </a:solidFill>
                <a:latin typeface="Arial" charset="0"/>
                <a:cs typeface="Arial" charset="0"/>
              </a:rPr>
              <a:t>The maximum timeframe is used to determine the pace of completion required to ensure that a student completes the program within the maximum timeframe:</a:t>
            </a:r>
          </a:p>
          <a:p>
            <a:pPr>
              <a:defRPr/>
            </a:pPr>
            <a:endParaRPr lang="en-US" altLang="en-US" sz="1600" u="sng" dirty="0">
              <a:solidFill>
                <a:sysClr val="windowText" lastClr="000000"/>
              </a:solidFill>
              <a:latin typeface="Arial" charset="0"/>
              <a:cs typeface="Arial" charset="0"/>
            </a:endParaRPr>
          </a:p>
        </p:txBody>
      </p:sp>
      <p:sp>
        <p:nvSpPr>
          <p:cNvPr id="9" name="Rectangle: Rounded Corners 8"/>
          <p:cNvSpPr/>
          <p:nvPr/>
        </p:nvSpPr>
        <p:spPr>
          <a:xfrm>
            <a:off x="4942766" y="4026987"/>
            <a:ext cx="2688609" cy="14603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100% Scheduled Length</a:t>
            </a:r>
          </a:p>
          <a:p>
            <a:pPr algn="ctr"/>
            <a:r>
              <a:rPr lang="en-US" dirty="0"/>
              <a:t>90 </a:t>
            </a:r>
            <a:r>
              <a:rPr lang="en-US" dirty="0" err="1"/>
              <a:t>cr</a:t>
            </a:r>
            <a:r>
              <a:rPr lang="en-US" dirty="0"/>
              <a:t> for 2-year</a:t>
            </a:r>
          </a:p>
          <a:p>
            <a:pPr algn="ctr"/>
            <a:r>
              <a:rPr lang="en-US" dirty="0"/>
              <a:t>180 </a:t>
            </a:r>
            <a:r>
              <a:rPr lang="en-US" dirty="0" err="1"/>
              <a:t>cr</a:t>
            </a:r>
            <a:r>
              <a:rPr lang="en-US" dirty="0"/>
              <a:t> for 4-year</a:t>
            </a:r>
          </a:p>
        </p:txBody>
      </p:sp>
      <p:sp>
        <p:nvSpPr>
          <p:cNvPr id="22" name="Rectangle: Rounded Corners 21"/>
          <p:cNvSpPr/>
          <p:nvPr/>
        </p:nvSpPr>
        <p:spPr>
          <a:xfrm>
            <a:off x="9082583" y="4047010"/>
            <a:ext cx="2688609" cy="146031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150% Maximum Time</a:t>
            </a:r>
          </a:p>
          <a:p>
            <a:pPr algn="ctr"/>
            <a:r>
              <a:rPr lang="en-US" dirty="0"/>
              <a:t>135 </a:t>
            </a:r>
            <a:r>
              <a:rPr lang="en-US" dirty="0" err="1"/>
              <a:t>cr</a:t>
            </a:r>
            <a:r>
              <a:rPr lang="en-US" dirty="0"/>
              <a:t> for 2-year</a:t>
            </a:r>
          </a:p>
          <a:p>
            <a:pPr algn="ctr"/>
            <a:r>
              <a:rPr lang="en-US" dirty="0"/>
              <a:t>270 </a:t>
            </a:r>
            <a:r>
              <a:rPr lang="en-US" dirty="0" err="1"/>
              <a:t>cr</a:t>
            </a:r>
            <a:r>
              <a:rPr lang="en-US" dirty="0"/>
              <a:t> for 4-year</a:t>
            </a:r>
          </a:p>
        </p:txBody>
      </p:sp>
      <p:sp>
        <p:nvSpPr>
          <p:cNvPr id="15" name="Division Sign 14"/>
          <p:cNvSpPr/>
          <p:nvPr/>
        </p:nvSpPr>
        <p:spPr>
          <a:xfrm>
            <a:off x="7947547" y="4463266"/>
            <a:ext cx="818864" cy="627797"/>
          </a:xfrm>
          <a:prstGeom prst="mathDivid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Equals 15"/>
          <p:cNvSpPr/>
          <p:nvPr/>
        </p:nvSpPr>
        <p:spPr>
          <a:xfrm>
            <a:off x="6619165" y="5843762"/>
            <a:ext cx="1328382" cy="600501"/>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TextBox 16"/>
          <p:cNvSpPr txBox="1"/>
          <p:nvPr/>
        </p:nvSpPr>
        <p:spPr>
          <a:xfrm>
            <a:off x="8171215" y="5790069"/>
            <a:ext cx="2024421" cy="707886"/>
          </a:xfrm>
          <a:prstGeom prst="rect">
            <a:avLst/>
          </a:prstGeom>
          <a:noFill/>
        </p:spPr>
        <p:txBody>
          <a:bodyPr wrap="square" rtlCol="0">
            <a:spAutoFit/>
          </a:bodyPr>
          <a:lstStyle/>
          <a:p>
            <a:r>
              <a:rPr lang="en-US" sz="4000" b="1" dirty="0"/>
              <a:t>66.67%</a:t>
            </a:r>
          </a:p>
        </p:txBody>
      </p:sp>
    </p:spTree>
    <p:extLst>
      <p:ext uri="{BB962C8B-B14F-4D97-AF65-F5344CB8AC3E}">
        <p14:creationId xmlns:p14="http://schemas.microsoft.com/office/powerpoint/2010/main" val="3563792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12192000" cy="1325563"/>
          </a:xfrm>
          <a:solidFill>
            <a:schemeClr val="accent1">
              <a:lumMod val="60000"/>
              <a:lumOff val="40000"/>
            </a:schemeClr>
          </a:solidFill>
        </p:spPr>
        <p:txBody>
          <a:bodyPr vert="horz" lIns="91440" tIns="45720" rIns="91440" bIns="45720" rtlCol="0" anchor="ctr">
            <a:noAutofit/>
          </a:bodyPr>
          <a:lstStyle/>
          <a:p>
            <a:pPr algn="ctr"/>
            <a:r>
              <a:rPr lang="en-US" sz="5400" dirty="0">
                <a:latin typeface="Tw Cen MT Condensed Extra Bold" panose="020B0803020202020204" pitchFamily="34" charset="0"/>
              </a:rPr>
              <a:t>Satisfactory Academic Progress (Federal)</a:t>
            </a:r>
          </a:p>
        </p:txBody>
      </p:sp>
      <p:graphicFrame>
        <p:nvGraphicFramePr>
          <p:cNvPr id="2" name="Diagram 1"/>
          <p:cNvGraphicFramePr/>
          <p:nvPr/>
        </p:nvGraphicFramePr>
        <p:xfrm>
          <a:off x="-1379940" y="1616753"/>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ectangle 9"/>
          <p:cNvSpPr/>
          <p:nvPr/>
        </p:nvSpPr>
        <p:spPr>
          <a:xfrm>
            <a:off x="5468199" y="1955503"/>
            <a:ext cx="6096000" cy="4154984"/>
          </a:xfrm>
          <a:prstGeom prst="rect">
            <a:avLst/>
          </a:prstGeom>
        </p:spPr>
        <p:txBody>
          <a:bodyPr>
            <a:spAutoFit/>
          </a:bodyPr>
          <a:lstStyle/>
          <a:p>
            <a:pPr>
              <a:defRPr/>
            </a:pPr>
            <a:r>
              <a:rPr lang="en-US" altLang="en-US" sz="2800" dirty="0">
                <a:solidFill>
                  <a:sysClr val="windowText" lastClr="000000"/>
                </a:solidFill>
                <a:latin typeface="Arial" charset="0"/>
                <a:cs typeface="Arial" charset="0"/>
              </a:rPr>
              <a:t>If a student does not meet satisfactory academic progress, the student is given a probationary quarter.</a:t>
            </a:r>
            <a:endParaRPr lang="en-US" altLang="en-US" sz="2800" b="1" u="sng" dirty="0">
              <a:solidFill>
                <a:sysClr val="windowText" lastClr="000000"/>
              </a:solidFill>
              <a:latin typeface="Arial" charset="0"/>
              <a:cs typeface="Arial" charset="0"/>
            </a:endParaRPr>
          </a:p>
          <a:p>
            <a:pPr>
              <a:defRPr/>
            </a:pPr>
            <a:endParaRPr lang="en-US" altLang="en-US" sz="1200" dirty="0">
              <a:solidFill>
                <a:sysClr val="windowText" lastClr="000000"/>
              </a:solidFill>
              <a:latin typeface="Arial" charset="0"/>
              <a:cs typeface="Arial" charset="0"/>
            </a:endParaRPr>
          </a:p>
          <a:p>
            <a:pPr>
              <a:defRPr/>
            </a:pPr>
            <a:r>
              <a:rPr lang="en-US" altLang="en-US" sz="2800" dirty="0">
                <a:solidFill>
                  <a:sysClr val="windowText" lastClr="000000"/>
                </a:solidFill>
                <a:latin typeface="Arial" charset="0"/>
                <a:cs typeface="Arial" charset="0"/>
              </a:rPr>
              <a:t>If the student does not meet satisfactory academic progress at the end of the probationary quarter, the student is suspended from federal aid.</a:t>
            </a:r>
          </a:p>
        </p:txBody>
      </p:sp>
    </p:spTree>
    <p:extLst>
      <p:ext uri="{BB962C8B-B14F-4D97-AF65-F5344CB8AC3E}">
        <p14:creationId xmlns:p14="http://schemas.microsoft.com/office/powerpoint/2010/main" val="551732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12192000" cy="1325563"/>
          </a:xfrm>
          <a:solidFill>
            <a:schemeClr val="accent1">
              <a:lumMod val="60000"/>
              <a:lumOff val="40000"/>
            </a:schemeClr>
          </a:solidFill>
        </p:spPr>
        <p:txBody>
          <a:bodyPr vert="horz" lIns="91440" tIns="45720" rIns="91440" bIns="45720" rtlCol="0" anchor="ctr">
            <a:noAutofit/>
          </a:bodyPr>
          <a:lstStyle/>
          <a:p>
            <a:pPr algn="ctr"/>
            <a:r>
              <a:rPr lang="en-US" sz="5400" dirty="0">
                <a:latin typeface="Tw Cen MT Condensed Extra Bold" panose="020B0803020202020204" pitchFamily="34" charset="0"/>
              </a:rPr>
              <a:t>Satisfactory Academic Progress (State)</a:t>
            </a:r>
          </a:p>
        </p:txBody>
      </p:sp>
      <p:graphicFrame>
        <p:nvGraphicFramePr>
          <p:cNvPr id="2" name="Diagram 1"/>
          <p:cNvGraphicFramePr/>
          <p:nvPr>
            <p:extLst>
              <p:ext uri="{D42A27DB-BD31-4B8C-83A1-F6EECF244321}">
                <p14:modId xmlns:p14="http://schemas.microsoft.com/office/powerpoint/2010/main" val="382939546"/>
              </p:ext>
            </p:extLst>
          </p:nvPr>
        </p:nvGraphicFramePr>
        <p:xfrm>
          <a:off x="-1366292" y="1753932"/>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5481847" y="1900912"/>
            <a:ext cx="6096000" cy="4424288"/>
          </a:xfrm>
          <a:prstGeom prst="rect">
            <a:avLst/>
          </a:prstGeom>
        </p:spPr>
        <p:txBody>
          <a:bodyPr>
            <a:spAutoFit/>
          </a:bodyPr>
          <a:lstStyle/>
          <a:p>
            <a:pPr>
              <a:defRPr/>
            </a:pPr>
            <a:r>
              <a:rPr lang="en-US" altLang="en-US" dirty="0">
                <a:solidFill>
                  <a:sysClr val="windowText" lastClr="000000"/>
                </a:solidFill>
                <a:latin typeface="Arial" charset="0"/>
                <a:cs typeface="Arial" charset="0"/>
              </a:rPr>
              <a:t>Students must complete 100% of their quarterly attempted credits with a minimum cumulative GPA of 2.0.</a:t>
            </a:r>
          </a:p>
          <a:p>
            <a:pPr>
              <a:defRPr/>
            </a:pPr>
            <a:endParaRPr lang="en-US" altLang="en-US" sz="900" dirty="0">
              <a:solidFill>
                <a:sysClr val="windowText" lastClr="000000"/>
              </a:solidFill>
              <a:latin typeface="Arial" charset="0"/>
              <a:cs typeface="Arial" charset="0"/>
            </a:endParaRPr>
          </a:p>
          <a:p>
            <a:pPr>
              <a:defRPr/>
            </a:pPr>
            <a:r>
              <a:rPr lang="en-US" altLang="en-US" dirty="0">
                <a:solidFill>
                  <a:sysClr val="windowText" lastClr="000000"/>
                </a:solidFill>
                <a:latin typeface="Arial" charset="0"/>
                <a:cs typeface="Arial" charset="0"/>
              </a:rPr>
              <a:t>If a student completes more than 50%, but less than 100%, and/or doesn’t earn a minimum cumulative 2.0 GPA, the student is in: </a:t>
            </a:r>
            <a:r>
              <a:rPr lang="en-US" altLang="en-US" b="1" u="sng" dirty="0">
                <a:solidFill>
                  <a:sysClr val="windowText" lastClr="000000"/>
                </a:solidFill>
                <a:latin typeface="Arial" charset="0"/>
                <a:cs typeface="Arial" charset="0"/>
              </a:rPr>
              <a:t>Warning status</a:t>
            </a:r>
            <a:r>
              <a:rPr lang="en-US" altLang="en-US" dirty="0">
                <a:solidFill>
                  <a:sysClr val="windowText" lastClr="000000"/>
                </a:solidFill>
                <a:latin typeface="Arial" charset="0"/>
                <a:cs typeface="Arial" charset="0"/>
              </a:rPr>
              <a:t>, and must complete the following quarter in Good Standing.</a:t>
            </a:r>
            <a:endParaRPr lang="en-US" altLang="en-US" b="1" u="sng" dirty="0">
              <a:solidFill>
                <a:sysClr val="windowText" lastClr="000000"/>
              </a:solidFill>
              <a:latin typeface="Arial" charset="0"/>
              <a:cs typeface="Arial" charset="0"/>
            </a:endParaRPr>
          </a:p>
          <a:p>
            <a:pPr>
              <a:defRPr/>
            </a:pPr>
            <a:endParaRPr lang="en-US" altLang="en-US" sz="1000" dirty="0">
              <a:solidFill>
                <a:sysClr val="windowText" lastClr="000000"/>
              </a:solidFill>
              <a:latin typeface="Arial" charset="0"/>
              <a:cs typeface="Arial" charset="0"/>
            </a:endParaRPr>
          </a:p>
          <a:p>
            <a:pPr>
              <a:defRPr/>
            </a:pPr>
            <a:r>
              <a:rPr lang="en-US" altLang="en-US" dirty="0">
                <a:solidFill>
                  <a:sysClr val="windowText" lastClr="000000"/>
                </a:solidFill>
                <a:latin typeface="Arial" charset="0"/>
                <a:cs typeface="Arial" charset="0"/>
              </a:rPr>
              <a:t>If the student completes less than 50% or is already in Warning status and does not complete in Good Standing, the student is in:</a:t>
            </a:r>
          </a:p>
          <a:p>
            <a:pPr>
              <a:defRPr/>
            </a:pPr>
            <a:r>
              <a:rPr lang="en-US" altLang="en-US" b="1" u="sng" dirty="0">
                <a:solidFill>
                  <a:sysClr val="windowText" lastClr="000000"/>
                </a:solidFill>
                <a:latin typeface="Arial" charset="0"/>
                <a:cs typeface="Arial" charset="0"/>
              </a:rPr>
              <a:t>Denied status</a:t>
            </a:r>
            <a:r>
              <a:rPr lang="en-US" altLang="en-US" dirty="0">
                <a:solidFill>
                  <a:sysClr val="windowText" lastClr="000000"/>
                </a:solidFill>
                <a:latin typeface="Arial" charset="0"/>
                <a:cs typeface="Arial" charset="0"/>
              </a:rPr>
              <a:t>.</a:t>
            </a:r>
          </a:p>
          <a:p>
            <a:pPr>
              <a:defRPr/>
            </a:pPr>
            <a:endParaRPr lang="en-US" altLang="en-US" sz="1050" dirty="0">
              <a:solidFill>
                <a:sysClr val="windowText" lastClr="000000"/>
              </a:solidFill>
              <a:latin typeface="Arial" charset="0"/>
              <a:cs typeface="Arial" charset="0"/>
            </a:endParaRPr>
          </a:p>
          <a:p>
            <a:pPr>
              <a:defRPr/>
            </a:pPr>
            <a:r>
              <a:rPr lang="en-US" altLang="en-US" dirty="0">
                <a:solidFill>
                  <a:sysClr val="windowText" lastClr="000000"/>
                </a:solidFill>
                <a:latin typeface="Arial" charset="0"/>
                <a:cs typeface="Arial" charset="0"/>
              </a:rPr>
              <a:t>The state aid maximum timeframe is 125%, which means you may attempt up to 112.5 credits for a 2-year program or 225 credits for a 4-year program. It’s irrelevant whether or not you received aid for those credits.</a:t>
            </a:r>
          </a:p>
        </p:txBody>
      </p:sp>
    </p:spTree>
    <p:extLst>
      <p:ext uri="{BB962C8B-B14F-4D97-AF65-F5344CB8AC3E}">
        <p14:creationId xmlns:p14="http://schemas.microsoft.com/office/powerpoint/2010/main" val="2901115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12192000" cy="1325563"/>
          </a:xfrm>
          <a:solidFill>
            <a:schemeClr val="accent1">
              <a:lumMod val="60000"/>
              <a:lumOff val="40000"/>
            </a:schemeClr>
          </a:solidFill>
        </p:spPr>
        <p:txBody>
          <a:bodyPr vert="horz" lIns="91440" tIns="45720" rIns="91440" bIns="45720" rtlCol="0" anchor="ctr">
            <a:noAutofit/>
          </a:bodyPr>
          <a:lstStyle/>
          <a:p>
            <a:pPr algn="ctr"/>
            <a:r>
              <a:rPr lang="en-US" sz="5400" dirty="0">
                <a:latin typeface="Tw Cen MT Condensed Extra Bold" panose="020B0803020202020204" pitchFamily="34" charset="0"/>
              </a:rPr>
              <a:t>Reinstatement</a:t>
            </a:r>
          </a:p>
        </p:txBody>
      </p:sp>
      <p:graphicFrame>
        <p:nvGraphicFramePr>
          <p:cNvPr id="3" name="Diagram 2"/>
          <p:cNvGraphicFramePr/>
          <p:nvPr>
            <p:extLst>
              <p:ext uri="{D42A27DB-BD31-4B8C-83A1-F6EECF244321}">
                <p14:modId xmlns:p14="http://schemas.microsoft.com/office/powerpoint/2010/main" val="3066130635"/>
              </p:ext>
            </p:extLst>
          </p:nvPr>
        </p:nvGraphicFramePr>
        <p:xfrm>
          <a:off x="2032000" y="1325563"/>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316406" y="3804064"/>
            <a:ext cx="575607" cy="461665"/>
          </a:xfrm>
          <a:prstGeom prst="rect">
            <a:avLst/>
          </a:prstGeom>
          <a:noFill/>
        </p:spPr>
        <p:txBody>
          <a:bodyPr wrap="none" rtlCol="0">
            <a:spAutoFit/>
          </a:bodyPr>
          <a:lstStyle/>
          <a:p>
            <a:r>
              <a:rPr lang="en-US" sz="2400" dirty="0"/>
              <a:t>VS.</a:t>
            </a:r>
          </a:p>
        </p:txBody>
      </p:sp>
    </p:spTree>
    <p:extLst>
      <p:ext uri="{BB962C8B-B14F-4D97-AF65-F5344CB8AC3E}">
        <p14:creationId xmlns:p14="http://schemas.microsoft.com/office/powerpoint/2010/main" val="15493169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12192000" cy="1325563"/>
          </a:xfrm>
          <a:solidFill>
            <a:schemeClr val="accent1">
              <a:lumMod val="60000"/>
              <a:lumOff val="40000"/>
            </a:schemeClr>
          </a:solidFill>
        </p:spPr>
        <p:txBody>
          <a:bodyPr vert="horz" lIns="91440" tIns="45720" rIns="91440" bIns="45720" rtlCol="0" anchor="ctr">
            <a:noAutofit/>
          </a:bodyPr>
          <a:lstStyle/>
          <a:p>
            <a:pPr algn="ctr"/>
            <a:r>
              <a:rPr lang="en-US" sz="5400" dirty="0">
                <a:latin typeface="Tw Cen MT Condensed Extra Bold" panose="020B0803020202020204" pitchFamily="34" charset="0"/>
              </a:rPr>
              <a:t>Deadlines</a:t>
            </a:r>
          </a:p>
        </p:txBody>
      </p:sp>
      <p:graphicFrame>
        <p:nvGraphicFramePr>
          <p:cNvPr id="3" name="Diagram 2"/>
          <p:cNvGraphicFramePr/>
          <p:nvPr>
            <p:extLst>
              <p:ext uri="{D42A27DB-BD31-4B8C-83A1-F6EECF244321}">
                <p14:modId xmlns:p14="http://schemas.microsoft.com/office/powerpoint/2010/main" val="1938026355"/>
              </p:ext>
            </p:extLst>
          </p:nvPr>
        </p:nvGraphicFramePr>
        <p:xfrm>
          <a:off x="87952" y="970721"/>
          <a:ext cx="12016095" cy="63308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39987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71003" y="192770"/>
            <a:ext cx="9774382" cy="1325563"/>
          </a:xfrm>
        </p:spPr>
        <p:txBody>
          <a:bodyPr>
            <a:noAutofit/>
          </a:bodyPr>
          <a:lstStyle/>
          <a:p>
            <a:r>
              <a:rPr lang="en-US" sz="6000" dirty="0">
                <a:latin typeface="Tw Cen MT Condensed Extra Bold" panose="020B0803020202020204" pitchFamily="34" charset="0"/>
              </a:rPr>
              <a:t>Resources</a:t>
            </a:r>
          </a:p>
        </p:txBody>
      </p:sp>
      <p:graphicFrame>
        <p:nvGraphicFramePr>
          <p:cNvPr id="5" name="Diagram 4">
            <a:hlinkClick r:id="rId2" invalidUrl="https://www.nwic.edu/student-life/northwest-indian-college-financial-aid/"/>
          </p:cNvPr>
          <p:cNvGraphicFramePr/>
          <p:nvPr>
            <p:extLst>
              <p:ext uri="{D42A27DB-BD31-4B8C-83A1-F6EECF244321}">
                <p14:modId xmlns:p14="http://schemas.microsoft.com/office/powerpoint/2010/main" val="2092225045"/>
              </p:ext>
            </p:extLst>
          </p:nvPr>
        </p:nvGraphicFramePr>
        <p:xfrm>
          <a:off x="471003" y="1706517"/>
          <a:ext cx="5109665" cy="44503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p:cNvGraphicFramePr/>
          <p:nvPr>
            <p:extLst>
              <p:ext uri="{D42A27DB-BD31-4B8C-83A1-F6EECF244321}">
                <p14:modId xmlns:p14="http://schemas.microsoft.com/office/powerpoint/2010/main" val="967968820"/>
              </p:ext>
            </p:extLst>
          </p:nvPr>
        </p:nvGraphicFramePr>
        <p:xfrm>
          <a:off x="6277969" y="926356"/>
          <a:ext cx="5240741" cy="541866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454577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8861815"/>
              </p:ext>
            </p:extLst>
          </p:nvPr>
        </p:nvGraphicFramePr>
        <p:xfrm>
          <a:off x="314035" y="193965"/>
          <a:ext cx="11559309" cy="76900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itle 1"/>
          <p:cNvSpPr>
            <a:spLocks noGrp="1"/>
          </p:cNvSpPr>
          <p:nvPr>
            <p:ph type="title"/>
          </p:nvPr>
        </p:nvSpPr>
        <p:spPr>
          <a:xfrm>
            <a:off x="258618" y="706582"/>
            <a:ext cx="3917373" cy="1325563"/>
          </a:xfrm>
        </p:spPr>
        <p:txBody>
          <a:bodyPr>
            <a:noAutofit/>
          </a:bodyPr>
          <a:lstStyle/>
          <a:p>
            <a:r>
              <a:rPr lang="en-US" sz="5400" dirty="0">
                <a:latin typeface="Tw Cen MT Condensed Extra Bold" panose="020B0803020202020204" pitchFamily="34" charset="0"/>
              </a:rPr>
              <a:t>Steps to Disbursement</a:t>
            </a:r>
          </a:p>
        </p:txBody>
      </p:sp>
    </p:spTree>
    <p:extLst>
      <p:ext uri="{BB962C8B-B14F-4D97-AF65-F5344CB8AC3E}">
        <p14:creationId xmlns:p14="http://schemas.microsoft.com/office/powerpoint/2010/main" val="554123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Diagram 11"/>
          <p:cNvGraphicFramePr/>
          <p:nvPr>
            <p:extLst>
              <p:ext uri="{D42A27DB-BD31-4B8C-83A1-F6EECF244321}">
                <p14:modId xmlns:p14="http://schemas.microsoft.com/office/powerpoint/2010/main" val="3201809031"/>
              </p:ext>
            </p:extLst>
          </p:nvPr>
        </p:nvGraphicFramePr>
        <p:xfrm>
          <a:off x="1" y="1542196"/>
          <a:ext cx="12192000" cy="53158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3" name="Title 1"/>
          <p:cNvSpPr>
            <a:spLocks noGrp="1"/>
          </p:cNvSpPr>
          <p:nvPr>
            <p:ph type="title"/>
          </p:nvPr>
        </p:nvSpPr>
        <p:spPr>
          <a:xfrm>
            <a:off x="0" y="0"/>
            <a:ext cx="12191999" cy="1325563"/>
          </a:xfrm>
          <a:solidFill>
            <a:schemeClr val="accent1">
              <a:lumMod val="60000"/>
              <a:lumOff val="40000"/>
            </a:schemeClr>
          </a:solidFill>
        </p:spPr>
        <p:txBody>
          <a:bodyPr>
            <a:noAutofit/>
          </a:bodyPr>
          <a:lstStyle/>
          <a:p>
            <a:pPr algn="ctr"/>
            <a:r>
              <a:rPr lang="en-US" sz="5400" dirty="0">
                <a:latin typeface="Tw Cen MT Condensed Extra Bold" panose="020B0803020202020204" pitchFamily="34" charset="0"/>
              </a:rPr>
              <a:t>How does NWIC determine my financial aid?</a:t>
            </a:r>
          </a:p>
        </p:txBody>
      </p:sp>
    </p:spTree>
    <p:extLst>
      <p:ext uri="{BB962C8B-B14F-4D97-AF65-F5344CB8AC3E}">
        <p14:creationId xmlns:p14="http://schemas.microsoft.com/office/powerpoint/2010/main" val="2646978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a:spLocks noGrp="1"/>
          </p:cNvSpPr>
          <p:nvPr>
            <p:ph type="title"/>
          </p:nvPr>
        </p:nvSpPr>
        <p:spPr>
          <a:xfrm>
            <a:off x="0" y="0"/>
            <a:ext cx="12191999" cy="1325563"/>
          </a:xfrm>
          <a:solidFill>
            <a:schemeClr val="accent1">
              <a:lumMod val="60000"/>
              <a:lumOff val="40000"/>
            </a:schemeClr>
          </a:solidFill>
        </p:spPr>
        <p:txBody>
          <a:bodyPr>
            <a:noAutofit/>
          </a:bodyPr>
          <a:lstStyle/>
          <a:p>
            <a:pPr algn="ctr"/>
            <a:r>
              <a:rPr lang="en-US" sz="5400" dirty="0">
                <a:latin typeface="Tw Cen MT Condensed Extra Bold" panose="020B0803020202020204" pitchFamily="34" charset="0"/>
              </a:rPr>
              <a:t>What is the FAFSA?</a:t>
            </a:r>
          </a:p>
        </p:txBody>
      </p:sp>
      <p:sp>
        <p:nvSpPr>
          <p:cNvPr id="4" name="Content Placeholder 2"/>
          <p:cNvSpPr>
            <a:spLocks noGrp="1"/>
          </p:cNvSpPr>
          <p:nvPr>
            <p:ph idx="1"/>
          </p:nvPr>
        </p:nvSpPr>
        <p:spPr>
          <a:xfrm>
            <a:off x="395513" y="1579563"/>
            <a:ext cx="11400972" cy="5459866"/>
          </a:xfrm>
        </p:spPr>
        <p:txBody>
          <a:bodyPr>
            <a:noAutofit/>
          </a:bodyPr>
          <a:lstStyle/>
          <a:p>
            <a:r>
              <a:rPr lang="en-US" sz="3200" dirty="0">
                <a:cs typeface="Times New Roman" panose="02020603050405020304" pitchFamily="18" charset="0"/>
              </a:rPr>
              <a:t>FAFSA is the Free Application for Federal Student Aid</a:t>
            </a:r>
          </a:p>
          <a:p>
            <a:pPr marL="1887538" lvl="1" indent="-571500"/>
            <a:r>
              <a:rPr lang="en-US" sz="3200">
                <a:cs typeface="Times New Roman" panose="02020603050405020304" pitchFamily="18" charset="0"/>
              </a:rPr>
              <a:t>Available at </a:t>
            </a:r>
            <a:r>
              <a:rPr lang="en-US" sz="3200">
                <a:cs typeface="Times New Roman" panose="02020603050405020304" pitchFamily="18" charset="0"/>
                <a:hlinkClick r:id="rId2"/>
              </a:rPr>
              <a:t>https://studentaid.gov</a:t>
            </a:r>
            <a:r>
              <a:rPr lang="en-US" sz="3200">
                <a:cs typeface="Times New Roman" panose="02020603050405020304" pitchFamily="18" charset="0"/>
              </a:rPr>
              <a:t> or download the myStudentAid app</a:t>
            </a:r>
            <a:endParaRPr lang="en-US" sz="3200" dirty="0">
              <a:cs typeface="Times New Roman" panose="02020603050405020304" pitchFamily="18" charset="0"/>
            </a:endParaRPr>
          </a:p>
          <a:p>
            <a:pPr marL="2114550" lvl="1" indent="-285750"/>
            <a:endParaRPr lang="en-US" sz="1800" dirty="0">
              <a:cs typeface="Times New Roman" panose="02020603050405020304" pitchFamily="18" charset="0"/>
            </a:endParaRPr>
          </a:p>
          <a:p>
            <a:r>
              <a:rPr lang="en-US" sz="3200" dirty="0">
                <a:cs typeface="Times New Roman" panose="02020603050405020304" pitchFamily="18" charset="0"/>
              </a:rPr>
              <a:t>S</a:t>
            </a:r>
            <a:r>
              <a:rPr lang="en-US" sz="3200">
                <a:cs typeface="Times New Roman" panose="02020603050405020304" pitchFamily="18" charset="0"/>
              </a:rPr>
              <a:t>tudents </a:t>
            </a:r>
            <a:r>
              <a:rPr lang="en-US" sz="3200" dirty="0">
                <a:cs typeface="Times New Roman" panose="02020603050405020304" pitchFamily="18" charset="0"/>
              </a:rPr>
              <a:t>must complete this annually</a:t>
            </a:r>
          </a:p>
          <a:p>
            <a:pPr marL="1998663" lvl="1" indent="-571500"/>
            <a:r>
              <a:rPr lang="en-US" sz="3200" dirty="0">
                <a:cs typeface="Times New Roman" panose="02020603050405020304" pitchFamily="18" charset="0"/>
              </a:rPr>
              <a:t>No FAFSA </a:t>
            </a:r>
            <a:r>
              <a:rPr lang="en-US" sz="3200" dirty="0">
                <a:cs typeface="Times New Roman" panose="02020603050405020304" pitchFamily="18" charset="0"/>
                <a:sym typeface="Wingdings" panose="05000000000000000000" pitchFamily="2" charset="2"/>
              </a:rPr>
              <a:t> No Student File</a:t>
            </a:r>
          </a:p>
          <a:p>
            <a:pPr marL="119063" lvl="1" indent="0">
              <a:buNone/>
            </a:pPr>
            <a:endParaRPr lang="en-US" sz="1800" dirty="0">
              <a:cs typeface="Times New Roman" panose="02020603050405020304" pitchFamily="18" charset="0"/>
              <a:sym typeface="Wingdings" panose="05000000000000000000" pitchFamily="2" charset="2"/>
            </a:endParaRPr>
          </a:p>
          <a:p>
            <a:r>
              <a:rPr lang="en-US" sz="3200">
                <a:cs typeface="Times New Roman" panose="02020603050405020304" pitchFamily="18" charset="0"/>
                <a:sym typeface="Wingdings" panose="05000000000000000000" pitchFamily="2" charset="2"/>
              </a:rPr>
              <a:t>Information </a:t>
            </a:r>
            <a:r>
              <a:rPr lang="en-US" sz="3200" dirty="0">
                <a:cs typeface="Times New Roman" panose="02020603050405020304" pitchFamily="18" charset="0"/>
                <a:sym typeface="Wingdings" panose="05000000000000000000" pitchFamily="2" charset="2"/>
              </a:rPr>
              <a:t>reported on the FAFSA is used to determine eligibility for other aid, such as:</a:t>
            </a:r>
          </a:p>
          <a:p>
            <a:pPr marL="1998663" lvl="2" indent="-571500"/>
            <a:r>
              <a:rPr lang="en-US" sz="2800">
                <a:cs typeface="Times New Roman" panose="02020603050405020304" pitchFamily="18" charset="0"/>
                <a:sym typeface="Wingdings" panose="05000000000000000000" pitchFamily="2" charset="2"/>
              </a:rPr>
              <a:t>Washington College Grant (formerly WA State Need Grant)</a:t>
            </a:r>
            <a:endParaRPr lang="en-US" sz="2800" dirty="0">
              <a:cs typeface="Times New Roman" panose="02020603050405020304" pitchFamily="18" charset="0"/>
              <a:sym typeface="Wingdings" panose="05000000000000000000" pitchFamily="2" charset="2"/>
            </a:endParaRPr>
          </a:p>
          <a:p>
            <a:pPr marL="1998663" lvl="2" indent="-571500"/>
            <a:r>
              <a:rPr lang="en-US" sz="2800" dirty="0">
                <a:cs typeface="Times New Roman" panose="02020603050405020304" pitchFamily="18" charset="0"/>
                <a:sym typeface="Wingdings" panose="05000000000000000000" pitchFamily="2" charset="2"/>
              </a:rPr>
              <a:t>Tribal Higher Ed</a:t>
            </a:r>
          </a:p>
        </p:txBody>
      </p:sp>
    </p:spTree>
    <p:extLst>
      <p:ext uri="{BB962C8B-B14F-4D97-AF65-F5344CB8AC3E}">
        <p14:creationId xmlns:p14="http://schemas.microsoft.com/office/powerpoint/2010/main" val="2868562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a:spLocks noGrp="1"/>
          </p:cNvSpPr>
          <p:nvPr>
            <p:ph type="title"/>
          </p:nvPr>
        </p:nvSpPr>
        <p:spPr>
          <a:xfrm>
            <a:off x="0" y="0"/>
            <a:ext cx="12191999" cy="1325563"/>
          </a:xfrm>
          <a:solidFill>
            <a:schemeClr val="accent1">
              <a:lumMod val="60000"/>
              <a:lumOff val="40000"/>
            </a:schemeClr>
          </a:solidFill>
        </p:spPr>
        <p:txBody>
          <a:bodyPr>
            <a:noAutofit/>
          </a:bodyPr>
          <a:lstStyle/>
          <a:p>
            <a:pPr algn="ctr"/>
            <a:r>
              <a:rPr lang="en-US" sz="5400" dirty="0">
                <a:latin typeface="Tw Cen MT Condensed Extra Bold" panose="020B0803020202020204" pitchFamily="34" charset="0"/>
              </a:rPr>
              <a:t>What happens after I submit my FAFSA?</a:t>
            </a:r>
          </a:p>
        </p:txBody>
      </p:sp>
      <p:sp>
        <p:nvSpPr>
          <p:cNvPr id="5" name="Content Placeholder 2"/>
          <p:cNvSpPr>
            <a:spLocks noGrp="1"/>
          </p:cNvSpPr>
          <p:nvPr>
            <p:ph idx="1"/>
          </p:nvPr>
        </p:nvSpPr>
        <p:spPr>
          <a:xfrm>
            <a:off x="838199" y="1689148"/>
            <a:ext cx="10515600" cy="4907684"/>
          </a:xfrm>
        </p:spPr>
        <p:txBody>
          <a:bodyPr>
            <a:normAutofit/>
          </a:bodyPr>
          <a:lstStyle/>
          <a:p>
            <a:r>
              <a:rPr lang="en-US" dirty="0">
                <a:cs typeface="Times New Roman" panose="02020603050405020304" pitchFamily="18" charset="0"/>
              </a:rPr>
              <a:t>If the student submitted a valid email address</a:t>
            </a:r>
            <a:r>
              <a:rPr lang="en-US">
                <a:cs typeface="Times New Roman" panose="02020603050405020304" pitchFamily="18" charset="0"/>
              </a:rPr>
              <a:t>, they will </a:t>
            </a:r>
            <a:r>
              <a:rPr lang="en-US" dirty="0">
                <a:cs typeface="Times New Roman" panose="02020603050405020304" pitchFamily="18" charset="0"/>
              </a:rPr>
              <a:t>receive a Student Aid Report (SAR) from the Department of Education via email.</a:t>
            </a:r>
          </a:p>
          <a:p>
            <a:r>
              <a:rPr lang="en-US" dirty="0">
                <a:cs typeface="Times New Roman" panose="02020603050405020304" pitchFamily="18" charset="0"/>
              </a:rPr>
              <a:t>The student can review it for accuracy, and see if any additional steps need to be taken.</a:t>
            </a:r>
          </a:p>
          <a:p>
            <a:r>
              <a:rPr lang="en-US" dirty="0">
                <a:cs typeface="Times New Roman" panose="02020603050405020304" pitchFamily="18" charset="0"/>
              </a:rPr>
              <a:t>If corrections need to be made, the student may log back in and adjust wherever applicable. However, each submission of a FAFSA may trigger a Verification, so we strongly advise students to review it for accuracy.</a:t>
            </a:r>
          </a:p>
          <a:p>
            <a:pPr lvl="1"/>
            <a:r>
              <a:rPr lang="en-US" dirty="0">
                <a:cs typeface="Times New Roman" panose="02020603050405020304" pitchFamily="18" charset="0"/>
              </a:rPr>
              <a:t>If the student needs to update information such as an address or phone number</a:t>
            </a:r>
            <a:r>
              <a:rPr lang="en-US">
                <a:cs typeface="Times New Roman" panose="02020603050405020304" pitchFamily="18" charset="0"/>
              </a:rPr>
              <a:t>, they </a:t>
            </a:r>
            <a:r>
              <a:rPr lang="en-US" dirty="0">
                <a:cs typeface="Times New Roman" panose="02020603050405020304" pitchFamily="18" charset="0"/>
              </a:rPr>
              <a:t>can do so through Admissions or Enrollment Services.</a:t>
            </a:r>
          </a:p>
          <a:p>
            <a:endParaRPr lang="en-US" dirty="0">
              <a:cs typeface="Times New Roman" panose="02020603050405020304" pitchFamily="18" charset="0"/>
            </a:endParaRPr>
          </a:p>
        </p:txBody>
      </p:sp>
    </p:spTree>
    <p:extLst>
      <p:ext uri="{BB962C8B-B14F-4D97-AF65-F5344CB8AC3E}">
        <p14:creationId xmlns:p14="http://schemas.microsoft.com/office/powerpoint/2010/main" val="2616885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a:spLocks noGrp="1"/>
          </p:cNvSpPr>
          <p:nvPr>
            <p:ph type="title"/>
          </p:nvPr>
        </p:nvSpPr>
        <p:spPr>
          <a:xfrm>
            <a:off x="0" y="0"/>
            <a:ext cx="12191999" cy="1325563"/>
          </a:xfrm>
          <a:solidFill>
            <a:schemeClr val="accent1">
              <a:lumMod val="60000"/>
              <a:lumOff val="40000"/>
            </a:schemeClr>
          </a:solidFill>
        </p:spPr>
        <p:txBody>
          <a:bodyPr>
            <a:noAutofit/>
          </a:bodyPr>
          <a:lstStyle/>
          <a:p>
            <a:pPr algn="ctr"/>
            <a:r>
              <a:rPr lang="en-US" sz="5400" dirty="0">
                <a:latin typeface="Tw Cen MT Condensed Extra Bold" panose="020B0803020202020204" pitchFamily="34" charset="0"/>
              </a:rPr>
              <a:t>What happens after I submit my FAFSA?</a:t>
            </a:r>
          </a:p>
        </p:txBody>
      </p:sp>
      <p:sp>
        <p:nvSpPr>
          <p:cNvPr id="5" name="Content Placeholder 2"/>
          <p:cNvSpPr>
            <a:spLocks noGrp="1"/>
          </p:cNvSpPr>
          <p:nvPr>
            <p:ph idx="1"/>
          </p:nvPr>
        </p:nvSpPr>
        <p:spPr>
          <a:xfrm>
            <a:off x="838199" y="1689148"/>
            <a:ext cx="10515600" cy="4907684"/>
          </a:xfrm>
        </p:spPr>
        <p:txBody>
          <a:bodyPr>
            <a:normAutofit/>
          </a:bodyPr>
          <a:lstStyle/>
          <a:p>
            <a:r>
              <a:rPr lang="en-US" dirty="0">
                <a:cs typeface="Times New Roman" panose="02020603050405020304" pitchFamily="18" charset="0"/>
              </a:rPr>
              <a:t>NWIC will receive a copy of the FAFSA in what is called an Institutional Student Information Report (ISIR).</a:t>
            </a:r>
          </a:p>
          <a:p>
            <a:r>
              <a:rPr lang="en-US" dirty="0">
                <a:cs typeface="Times New Roman" panose="02020603050405020304" pitchFamily="18" charset="0"/>
              </a:rPr>
              <a:t>NWIC Financial Aid office processes the ISIR to determine if there are additional steps needed to be taken.</a:t>
            </a:r>
          </a:p>
          <a:p>
            <a:pPr lvl="1"/>
            <a:r>
              <a:rPr lang="en-US" dirty="0">
                <a:cs typeface="Times New Roman" panose="02020603050405020304" pitchFamily="18" charset="0"/>
              </a:rPr>
              <a:t>Was the student’s FAFSA accepted by the Department of Education?</a:t>
            </a:r>
          </a:p>
          <a:p>
            <a:pPr lvl="1"/>
            <a:r>
              <a:rPr lang="en-US" dirty="0">
                <a:cs typeface="Times New Roman" panose="02020603050405020304" pitchFamily="18" charset="0"/>
              </a:rPr>
              <a:t>Was the student selected for Verification?</a:t>
            </a:r>
          </a:p>
          <a:p>
            <a:pPr lvl="1"/>
            <a:r>
              <a:rPr lang="en-US" dirty="0">
                <a:cs typeface="Times New Roman" panose="02020603050405020304" pitchFamily="18" charset="0"/>
              </a:rPr>
              <a:t>Do we need to select the student for verification?</a:t>
            </a:r>
          </a:p>
          <a:p>
            <a:pPr marL="457200" lvl="1" indent="-457200"/>
            <a:endParaRPr lang="en-US" dirty="0">
              <a:cs typeface="Times New Roman" panose="02020603050405020304" pitchFamily="18" charset="0"/>
            </a:endParaRPr>
          </a:p>
          <a:p>
            <a:pPr marL="457200" lvl="1" indent="-457200"/>
            <a:r>
              <a:rPr lang="en-US" sz="2800" dirty="0">
                <a:cs typeface="Times New Roman" panose="02020603050405020304" pitchFamily="18" charset="0"/>
              </a:rPr>
              <a:t>The student is sent a letter detailing if additional steps are needed, and what those may be based on the information we have received.</a:t>
            </a:r>
          </a:p>
        </p:txBody>
      </p:sp>
    </p:spTree>
    <p:extLst>
      <p:ext uri="{BB962C8B-B14F-4D97-AF65-F5344CB8AC3E}">
        <p14:creationId xmlns:p14="http://schemas.microsoft.com/office/powerpoint/2010/main" val="2936005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a:spLocks noGrp="1"/>
          </p:cNvSpPr>
          <p:nvPr>
            <p:ph type="title"/>
          </p:nvPr>
        </p:nvSpPr>
        <p:spPr>
          <a:xfrm>
            <a:off x="0" y="0"/>
            <a:ext cx="12191999" cy="1325563"/>
          </a:xfrm>
          <a:solidFill>
            <a:schemeClr val="accent1">
              <a:lumMod val="60000"/>
              <a:lumOff val="40000"/>
            </a:schemeClr>
          </a:solidFill>
        </p:spPr>
        <p:txBody>
          <a:bodyPr>
            <a:noAutofit/>
          </a:bodyPr>
          <a:lstStyle/>
          <a:p>
            <a:pPr algn="ctr"/>
            <a:r>
              <a:rPr lang="en-US" sz="5400" dirty="0">
                <a:latin typeface="Tw Cen MT Condensed Extra Bold" panose="020B0803020202020204" pitchFamily="34" charset="0"/>
              </a:rPr>
              <a:t>What is Verification?</a:t>
            </a:r>
          </a:p>
        </p:txBody>
      </p:sp>
      <p:sp>
        <p:nvSpPr>
          <p:cNvPr id="3" name="Rectangle 2"/>
          <p:cNvSpPr/>
          <p:nvPr/>
        </p:nvSpPr>
        <p:spPr>
          <a:xfrm>
            <a:off x="1059974" y="1533465"/>
            <a:ext cx="10072049" cy="5324535"/>
          </a:xfrm>
          <a:prstGeom prst="rect">
            <a:avLst/>
          </a:prstGeom>
        </p:spPr>
        <p:txBody>
          <a:bodyPr wrap="square">
            <a:spAutoFit/>
          </a:bodyPr>
          <a:lstStyle/>
          <a:p>
            <a:pPr lvl="1" indent="-457200">
              <a:buFont typeface="Arial" panose="020B0604020202020204" pitchFamily="34" charset="0"/>
              <a:buChar char="•"/>
            </a:pPr>
            <a:r>
              <a:rPr lang="en-US" sz="3200" dirty="0">
                <a:cs typeface="Times New Roman" panose="02020603050405020304" pitchFamily="18" charset="0"/>
              </a:rPr>
              <a:t>Verification is a quality control process in which the school collects and reviews student documentation to ensure that the student completed their FAFSA correctly.</a:t>
            </a:r>
          </a:p>
          <a:p>
            <a:pPr lvl="1" indent="-457200">
              <a:buFont typeface="Arial" panose="020B0604020202020204" pitchFamily="34" charset="0"/>
              <a:buChar char="•"/>
            </a:pPr>
            <a:r>
              <a:rPr lang="en-US" sz="3200" dirty="0">
                <a:cs typeface="Times New Roman" panose="02020603050405020304" pitchFamily="18" charset="0"/>
              </a:rPr>
              <a:t>It helps to ensure that FSA funds are going to the students for whom they are intended, in the correct amounts.</a:t>
            </a:r>
          </a:p>
          <a:p>
            <a:pPr lvl="1" indent="-457200">
              <a:buFont typeface="Arial" panose="020B0604020202020204" pitchFamily="34" charset="0"/>
              <a:buChar char="•"/>
            </a:pPr>
            <a:r>
              <a:rPr lang="en-US" sz="3200" dirty="0">
                <a:cs typeface="Times New Roman" panose="02020603050405020304" pitchFamily="18" charset="0"/>
              </a:rPr>
              <a:t>Verifications may take up to 6-8 weeks to process.</a:t>
            </a:r>
          </a:p>
          <a:p>
            <a:pPr lvl="1" indent="-457200">
              <a:buFont typeface="Arial" panose="020B0604020202020204" pitchFamily="34" charset="0"/>
              <a:buChar char="•"/>
            </a:pPr>
            <a:r>
              <a:rPr lang="en-US" sz="3200" dirty="0">
                <a:cs typeface="Times New Roman" panose="02020603050405020304" pitchFamily="18" charset="0"/>
              </a:rPr>
              <a:t>Some information that may be requested:</a:t>
            </a:r>
          </a:p>
          <a:p>
            <a:pPr lvl="2" indent="-457200">
              <a:buFont typeface="Arial" panose="020B0604020202020204" pitchFamily="34" charset="0"/>
              <a:buChar char="•"/>
            </a:pPr>
            <a:r>
              <a:rPr lang="en-US" sz="2800" dirty="0">
                <a:cs typeface="Times New Roman" panose="02020603050405020304" pitchFamily="18" charset="0"/>
              </a:rPr>
              <a:t>Income and tax information, household size, number in college, child support payments, identity/statement of educational purpose, SNAP benefits, etc. </a:t>
            </a:r>
            <a:endParaRPr lang="en-US" sz="2000" dirty="0">
              <a:cs typeface="Arial" panose="020B0604020202020204" pitchFamily="34" charset="0"/>
            </a:endParaRPr>
          </a:p>
        </p:txBody>
      </p:sp>
    </p:spTree>
    <p:extLst>
      <p:ext uri="{BB962C8B-B14F-4D97-AF65-F5344CB8AC3E}">
        <p14:creationId xmlns:p14="http://schemas.microsoft.com/office/powerpoint/2010/main" val="957078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a:spLocks noGrp="1"/>
          </p:cNvSpPr>
          <p:nvPr>
            <p:ph type="title"/>
          </p:nvPr>
        </p:nvSpPr>
        <p:spPr>
          <a:xfrm>
            <a:off x="0" y="0"/>
            <a:ext cx="12191999" cy="1325563"/>
          </a:xfrm>
          <a:solidFill>
            <a:schemeClr val="accent1">
              <a:lumMod val="60000"/>
              <a:lumOff val="40000"/>
            </a:schemeClr>
          </a:solidFill>
        </p:spPr>
        <p:txBody>
          <a:bodyPr>
            <a:noAutofit/>
          </a:bodyPr>
          <a:lstStyle/>
          <a:p>
            <a:pPr algn="ctr"/>
            <a:r>
              <a:rPr lang="en-US" sz="5400" dirty="0">
                <a:latin typeface="Tw Cen MT Condensed Extra Bold" panose="020B0803020202020204" pitchFamily="34" charset="0"/>
              </a:rPr>
              <a:t>Awards and Disbursement</a:t>
            </a:r>
          </a:p>
        </p:txBody>
      </p:sp>
      <p:sp>
        <p:nvSpPr>
          <p:cNvPr id="4" name="Content Placeholder 2"/>
          <p:cNvSpPr>
            <a:spLocks noGrp="1"/>
          </p:cNvSpPr>
          <p:nvPr>
            <p:ph idx="1"/>
          </p:nvPr>
        </p:nvSpPr>
        <p:spPr>
          <a:xfrm>
            <a:off x="838199" y="1616359"/>
            <a:ext cx="10515600" cy="4990812"/>
          </a:xfrm>
        </p:spPr>
        <p:txBody>
          <a:bodyPr>
            <a:normAutofit/>
          </a:bodyPr>
          <a:lstStyle/>
          <a:p>
            <a:r>
              <a:rPr lang="en-US" dirty="0">
                <a:cs typeface="Times New Roman" panose="02020603050405020304" pitchFamily="18" charset="0"/>
              </a:rPr>
              <a:t>If the Financial Aid office determines the student is eligible for aid, the student will then be granted an award package.</a:t>
            </a:r>
          </a:p>
          <a:p>
            <a:r>
              <a:rPr lang="en-US" dirty="0">
                <a:cs typeface="Times New Roman" panose="02020603050405020304" pitchFamily="18" charset="0"/>
              </a:rPr>
              <a:t>The Financial Aid office will send the student an award letter detailing what awards we have been able to apply to his/her package.</a:t>
            </a:r>
          </a:p>
          <a:p>
            <a:r>
              <a:rPr lang="en-US" dirty="0">
                <a:cs typeface="Times New Roman" panose="02020603050405020304" pitchFamily="18" charset="0"/>
              </a:rPr>
              <a:t>Awards may change depending on student eligibility.</a:t>
            </a:r>
          </a:p>
          <a:p>
            <a:r>
              <a:rPr lang="en-US">
                <a:cs typeface="Times New Roman" panose="02020603050405020304" pitchFamily="18" charset="0"/>
              </a:rPr>
              <a:t>Pell and most other funds </a:t>
            </a:r>
            <a:r>
              <a:rPr lang="en-US" dirty="0">
                <a:cs typeface="Times New Roman" panose="02020603050405020304" pitchFamily="18" charset="0"/>
              </a:rPr>
              <a:t>are disbursed the 3</a:t>
            </a:r>
            <a:r>
              <a:rPr lang="en-US" baseline="30000" dirty="0">
                <a:cs typeface="Times New Roman" panose="02020603050405020304" pitchFamily="18" charset="0"/>
              </a:rPr>
              <a:t>rd</a:t>
            </a:r>
            <a:r>
              <a:rPr lang="en-US" dirty="0">
                <a:cs typeface="Times New Roman" panose="02020603050405020304" pitchFamily="18" charset="0"/>
              </a:rPr>
              <a:t> Friday of Fall, Winter, and Spring quarters (2</a:t>
            </a:r>
            <a:r>
              <a:rPr lang="en-US" baseline="30000" dirty="0">
                <a:cs typeface="Times New Roman" panose="02020603050405020304" pitchFamily="18" charset="0"/>
              </a:rPr>
              <a:t>nd</a:t>
            </a:r>
            <a:r>
              <a:rPr lang="en-US" dirty="0">
                <a:cs typeface="Times New Roman" panose="02020603050405020304" pitchFamily="18" charset="0"/>
              </a:rPr>
              <a:t> Friday for </a:t>
            </a:r>
            <a:r>
              <a:rPr lang="en-US">
                <a:cs typeface="Times New Roman" panose="02020603050405020304" pitchFamily="18" charset="0"/>
              </a:rPr>
              <a:t>Summer quarter)</a:t>
            </a:r>
            <a:endParaRPr lang="en-US" dirty="0">
              <a:cs typeface="Times New Roman" panose="02020603050405020304" pitchFamily="18" charset="0"/>
            </a:endParaRPr>
          </a:p>
          <a:p>
            <a:r>
              <a:rPr lang="en-US" dirty="0">
                <a:cs typeface="Times New Roman" panose="02020603050405020304" pitchFamily="18" charset="0"/>
              </a:rPr>
              <a:t>A student MUST attend at least 1 day </a:t>
            </a:r>
            <a:r>
              <a:rPr lang="en-US">
                <a:cs typeface="Times New Roman" panose="02020603050405020304" pitchFamily="18" charset="0"/>
              </a:rPr>
              <a:t>of all classes </a:t>
            </a:r>
            <a:r>
              <a:rPr lang="en-US" dirty="0">
                <a:cs typeface="Times New Roman" panose="02020603050405020304" pitchFamily="18" charset="0"/>
              </a:rPr>
              <a:t>to earn a disbursement. Attendance is entered by </a:t>
            </a:r>
            <a:r>
              <a:rPr lang="en-US">
                <a:cs typeface="Times New Roman" panose="02020603050405020304" pitchFamily="18" charset="0"/>
              </a:rPr>
              <a:t>the instructor.</a:t>
            </a:r>
            <a:endParaRPr lang="en-US" dirty="0">
              <a:cs typeface="Times New Roman" panose="02020603050405020304" pitchFamily="18" charset="0"/>
            </a:endParaRPr>
          </a:p>
        </p:txBody>
      </p:sp>
    </p:spTree>
    <p:extLst>
      <p:ext uri="{BB962C8B-B14F-4D97-AF65-F5344CB8AC3E}">
        <p14:creationId xmlns:p14="http://schemas.microsoft.com/office/powerpoint/2010/main" val="3849682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991" y="192771"/>
            <a:ext cx="9774382" cy="1325563"/>
          </a:xfrm>
        </p:spPr>
        <p:txBody>
          <a:bodyPr>
            <a:noAutofit/>
          </a:bodyPr>
          <a:lstStyle/>
          <a:p>
            <a:r>
              <a:rPr lang="en-US" sz="6000" dirty="0">
                <a:latin typeface="Tw Cen MT Condensed Extra Bold" panose="020B0803020202020204" pitchFamily="34" charset="0"/>
              </a:rPr>
              <a:t>1. Institutionally-Managed</a:t>
            </a:r>
          </a:p>
        </p:txBody>
      </p:sp>
      <p:graphicFrame>
        <p:nvGraphicFramePr>
          <p:cNvPr id="4" name="Diagram 3"/>
          <p:cNvGraphicFramePr/>
          <p:nvPr>
            <p:extLst>
              <p:ext uri="{D42A27DB-BD31-4B8C-83A1-F6EECF244321}">
                <p14:modId xmlns:p14="http://schemas.microsoft.com/office/powerpoint/2010/main" val="1484000859"/>
              </p:ext>
            </p:extLst>
          </p:nvPr>
        </p:nvGraphicFramePr>
        <p:xfrm>
          <a:off x="443345" y="590465"/>
          <a:ext cx="11277600" cy="54178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238991" y="4854199"/>
            <a:ext cx="10567554" cy="2308324"/>
          </a:xfrm>
          <a:prstGeom prst="rect">
            <a:avLst/>
          </a:prstGeom>
          <a:noFill/>
        </p:spPr>
        <p:txBody>
          <a:bodyPr wrap="square" numCol="2" rtlCol="0">
            <a:spAutoFit/>
          </a:bodyPr>
          <a:lstStyle/>
          <a:p>
            <a:r>
              <a:rPr lang="en-US" sz="2400" dirty="0"/>
              <a:t>Funds in this category are:</a:t>
            </a:r>
          </a:p>
          <a:p>
            <a:pPr marL="342900" indent="-342900">
              <a:buFont typeface="Arial" panose="020B0604020202020204" pitchFamily="34" charset="0"/>
              <a:buChar char="•"/>
            </a:pPr>
            <a:r>
              <a:rPr lang="en-US" sz="2400" dirty="0"/>
              <a:t>Pell Grant</a:t>
            </a:r>
          </a:p>
          <a:p>
            <a:pPr marL="342900" indent="-342900">
              <a:buFont typeface="Arial" panose="020B0604020202020204" pitchFamily="34" charset="0"/>
              <a:buChar char="•"/>
            </a:pPr>
            <a:r>
              <a:rPr lang="en-US" sz="2400" dirty="0"/>
              <a:t>FSEOG</a:t>
            </a:r>
          </a:p>
          <a:p>
            <a:pPr marL="342900" indent="-342900">
              <a:buFont typeface="Arial" panose="020B0604020202020204" pitchFamily="34" charset="0"/>
              <a:buChar char="•"/>
            </a:pPr>
            <a:r>
              <a:rPr lang="en-US" sz="2400"/>
              <a:t>Washington College Grant/College Bound/Passport</a:t>
            </a:r>
            <a:endParaRPr lang="en-US" sz="2400" dirty="0"/>
          </a:p>
          <a:p>
            <a:endParaRPr lang="en-US" sz="2400" dirty="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AICF TCU (not Full Circle)</a:t>
            </a:r>
          </a:p>
          <a:p>
            <a:pPr marL="342900" indent="-342900">
              <a:buFont typeface="Arial" panose="020B0604020202020204" pitchFamily="34" charset="0"/>
              <a:buChar char="•"/>
            </a:pPr>
            <a:r>
              <a:rPr lang="en-US" sz="2400" dirty="0"/>
              <a:t>Foundation Scholarships</a:t>
            </a:r>
          </a:p>
          <a:p>
            <a:pPr marL="342900" indent="-342900">
              <a:buAutoNum type="arabicPeriod"/>
            </a:pPr>
            <a:endParaRPr lang="en-US" dirty="0"/>
          </a:p>
          <a:p>
            <a:pPr marL="342900" indent="-342900">
              <a:buAutoNum type="arabicPeriod"/>
            </a:pPr>
            <a:endParaRPr lang="en-US" dirty="0"/>
          </a:p>
        </p:txBody>
      </p:sp>
    </p:spTree>
    <p:extLst>
      <p:ext uri="{BB962C8B-B14F-4D97-AF65-F5344CB8AC3E}">
        <p14:creationId xmlns:p14="http://schemas.microsoft.com/office/powerpoint/2010/main" val="3418331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1963</TotalTime>
  <Words>1650</Words>
  <Application>Microsoft Office PowerPoint</Application>
  <PresentationFormat>Widescreen</PresentationFormat>
  <Paragraphs>199</Paragraphs>
  <Slides>17</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Arial</vt:lpstr>
      <vt:lpstr>Calibri</vt:lpstr>
      <vt:lpstr>Calibri Light</vt:lpstr>
      <vt:lpstr>Times New Roman</vt:lpstr>
      <vt:lpstr>Tw Cen MT</vt:lpstr>
      <vt:lpstr>Tw Cen MT Condensed Extra Bold</vt:lpstr>
      <vt:lpstr>Wingdings</vt:lpstr>
      <vt:lpstr>Office Theme</vt:lpstr>
      <vt:lpstr>Financial Aid</vt:lpstr>
      <vt:lpstr>Steps to Disbursement</vt:lpstr>
      <vt:lpstr>How does NWIC determine my financial aid?</vt:lpstr>
      <vt:lpstr>What is the FAFSA?</vt:lpstr>
      <vt:lpstr>What happens after I submit my FAFSA?</vt:lpstr>
      <vt:lpstr>What happens after I submit my FAFSA?</vt:lpstr>
      <vt:lpstr>What is Verification?</vt:lpstr>
      <vt:lpstr>Awards and Disbursement</vt:lpstr>
      <vt:lpstr>1. Institutionally-Managed</vt:lpstr>
      <vt:lpstr>1. Donor-Managed</vt:lpstr>
      <vt:lpstr>Cost of Attendance (Budget) &amp; Unmet Need</vt:lpstr>
      <vt:lpstr>Satisfactory Academic Progress (Federal)</vt:lpstr>
      <vt:lpstr>Satisfactory Academic Progress (Federal)</vt:lpstr>
      <vt:lpstr>Satisfactory Academic Progress (State)</vt:lpstr>
      <vt:lpstr>Reinstatement</vt:lpstr>
      <vt:lpstr>Deadlines</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CSS Retreat</dc:title>
  <dc:creator>Shayna Nishiyama</dc:creator>
  <cp:lastModifiedBy>Shoshaunee Elliott</cp:lastModifiedBy>
  <cp:revision>90</cp:revision>
  <dcterms:created xsi:type="dcterms:W3CDTF">2016-08-03T23:00:28Z</dcterms:created>
  <dcterms:modified xsi:type="dcterms:W3CDTF">2021-07-19T17:36:04Z</dcterms:modified>
</cp:coreProperties>
</file>